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notesSlides/notesSlide2.xml" ContentType="application/vnd.openxmlformats-officedocument.presentationml.notesSlide+xml"/>
  <Override PartName="/ppt/notesSlides/notesSlide3.xml" ContentType="application/vnd.openxmlformats-officedocument.presentationml.notesSlide+xml"/>
  <Override PartName="/ppt/ink/ink2.xml" ContentType="application/inkml+xml"/>
  <Override PartName="/ppt/notesSlides/notesSlide4.xml" ContentType="application/vnd.openxmlformats-officedocument.presentationml.notesSlide+xml"/>
  <Override PartName="/ppt/ink/ink3.xml" ContentType="application/inkml+xml"/>
  <Override PartName="/ppt/notesSlides/notesSlide5.xml" ContentType="application/vnd.openxmlformats-officedocument.presentationml.notesSlide+xml"/>
  <Override PartName="/ppt/ink/ink4.xml" ContentType="application/inkml+xml"/>
  <Override PartName="/ppt/notesSlides/notesSlide6.xml" ContentType="application/vnd.openxmlformats-officedocument.presentationml.notesSlide+xml"/>
  <Override PartName="/ppt/ink/ink5.xml" ContentType="application/inkml+xml"/>
  <Override PartName="/ppt/notesSlides/notesSlide7.xml" ContentType="application/vnd.openxmlformats-officedocument.presentationml.notesSlide+xml"/>
  <Override PartName="/ppt/ink/ink6.xml" ContentType="application/inkml+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1"/>
  </p:sldMasterIdLst>
  <p:notesMasterIdLst>
    <p:notesMasterId r:id="rId10"/>
  </p:notesMasterIdLst>
  <p:sldIdLst>
    <p:sldId id="426" r:id="rId2"/>
    <p:sldId id="433" r:id="rId3"/>
    <p:sldId id="474" r:id="rId4"/>
    <p:sldId id="478" r:id="rId5"/>
    <p:sldId id="429" r:id="rId6"/>
    <p:sldId id="476" r:id="rId7"/>
    <p:sldId id="477" r:id="rId8"/>
    <p:sldId id="434" r:id="rId9"/>
  </p:sldIdLst>
  <p:sldSz cx="9144000" cy="5715000" type="screen16x10"/>
  <p:notesSz cx="6858000" cy="9144000"/>
  <p:embeddedFontLst>
    <p:embeddedFont>
      <p:font typeface="Orly's Font 2" panose="020B0604020202020204" charset="0"/>
      <p:regular r:id="rId11"/>
    </p:embeddedFont>
    <p:embeddedFont>
      <p:font typeface="Calibri" panose="020F0502020204030204" pitchFamily="34" charset="0"/>
      <p:regular r:id="rId12"/>
      <p:bold r:id="rId13"/>
      <p:italic r:id="rId14"/>
      <p:boldItalic r:id="rId15"/>
    </p:embeddedFont>
    <p:embeddedFont>
      <p:font typeface="Verdana" panose="020B0604030504040204" pitchFamily="34" charset="0"/>
      <p:regular r:id="rId16"/>
      <p:bold r:id="rId17"/>
      <p:italic r:id="rId18"/>
      <p:boldItalic r:id="rId19"/>
    </p:embeddedFont>
  </p:embeddedFontLst>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9900" autoAdjust="0"/>
  </p:normalViewPr>
  <p:slideViewPr>
    <p:cSldViewPr>
      <p:cViewPr>
        <p:scale>
          <a:sx n="70" d="100"/>
          <a:sy n="70" d="100"/>
        </p:scale>
        <p:origin x="-72" y="-72"/>
      </p:cViewPr>
      <p:guideLst>
        <p:guide orient="horz" pos="1512"/>
        <p:guide pos="2880"/>
      </p:guideLst>
    </p:cSldViewPr>
  </p:slideViewPr>
  <p:notesTextViewPr>
    <p:cViewPr>
      <p:scale>
        <a:sx n="1" d="1"/>
        <a:sy n="1" d="1"/>
      </p:scale>
      <p:origin x="0" y="0"/>
    </p:cViewPr>
  </p:notesTextViewPr>
  <p:sorterViewPr>
    <p:cViewPr>
      <p:scale>
        <a:sx n="100" d="100"/>
        <a:sy n="100" d="100"/>
      </p:scale>
      <p:origin x="0" y="0"/>
    </p:cViewPr>
  </p:sorterViewPr>
  <p:gridSpacing cx="114300" cy="1143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3.fntdata"/><Relationship Id="rId18" Type="http://schemas.openxmlformats.org/officeDocument/2006/relationships/font" Target="fonts/font8.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font" Target="fonts/font2.fntdata"/><Relationship Id="rId17"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font" Target="fonts/font6.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1.fntdata"/><Relationship Id="rId5" Type="http://schemas.openxmlformats.org/officeDocument/2006/relationships/slide" Target="slides/slide4.xml"/><Relationship Id="rId15" Type="http://schemas.openxmlformats.org/officeDocument/2006/relationships/font" Target="fonts/font5.fntdata"/><Relationship Id="rId23" Type="http://schemas.openxmlformats.org/officeDocument/2006/relationships/tableStyles" Target="tableStyles.xml"/><Relationship Id="rId10" Type="http://schemas.openxmlformats.org/officeDocument/2006/relationships/notesMaster" Target="notesMasters/notesMaster1.xml"/><Relationship Id="rId19"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4.fntdata"/><Relationship Id="rId22" Type="http://schemas.openxmlformats.org/officeDocument/2006/relationships/theme" Target="theme/theme1.xml"/></Relationships>
</file>

<file path=ppt/ink/ink1.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7-19T23:42:50.263"/>
    </inkml:context>
    <inkml:brush xml:id="br0">
      <inkml:brushProperty name="width" value="0.15875" units="cm"/>
      <inkml:brushProperty name="height" value="0.15875" units="cm"/>
      <inkml:brushProperty name="color" value="#00B0F0"/>
      <inkml:brushProperty name="fitToCurve" value="1"/>
    </inkml:brush>
  </inkml:definitions>
  <inkml:trace contextRef="#ctx0" brushRef="#br0">1838 9 9,'0'0'22,"0"0"3,0 0 0,0 0-2,0 0 9,0 0 2,0 0-6,0 0-3,0 0 2,0 0 0,0 0 1,0 0 4,0 0-1,0 0 1,0 0-6,0 0-2,0 0-4,0 0 1,0 0-7,-7 0-4,-1 0-1,0 0 0,-2 3-5,2 0-1,-5-3 5,5 1-3,-2-1 3,2 0-2,-2 4 3,-3-4-2,1 0 1,2 0 0,-2 2-2,-6 1-4,8-3-1,2 0 2,-6 0-2,6 1 0,-6-1 0,1 0 1,1 4-1,2-4-2,-2 0 3,2 2-1,-7-2 0,5 2 0,-2 0 0,-1-2-1,2 0 3,1 0-3,2 0 2,-2 0-2,2 0 2,-1 0 1,1 0-4,2 0 4,-6 0-1,6 0-1,-2 0-1,-4 0 2,7 0-1,3 0-1,-3 0 1,0 0 0,-7 0 0,2 0-2,-6 0 2,0 0-1,0 0 0,5 0 0,1 0-1,-2 0 2,4 0 1,-2 0 0,8 0-1,-2 0 1,-1 0-1,-11 0 0,3 0-1,-2 0 2,1 0-2,-2 0 0,-5 0 2,1 0-2,-8 0 0,12 0 1,0 0-1,1 0 0,-1 0 1,4 0-2,2 0 4,-2 0-3,1 0 1,-3 0 0,2-2-2,-4 2 1,4-2 1,2 0 1,-2 2-2,-4 0 1,5-4 1,-5 4-2,2-1 1,2 1-1,1 0 1,-5 0-2,6 0 2,-2 0-2,-4 0 2,4 0-1,2 0-1,-2-3 1,7 3 0,-3-2 2,2 2-3,2 0 3,-2 0-3,-1 0 1,0 0 0,-9-4 0,11 4 0,-3 0 1,2-1-1,-2 1 0,6 0 0,0 0-1,4 0 2,-4 0-2,-2 0 2,2 0-2,0 0 0,4 0 2,0 0-1,0 0 0,0 0 0,-3 0 1,3 0-2,-4 0 3,-3 0-4,3 0 3,1 0-1,-2 0 0,0 0 1,0 0-2,2 0 1,-2 0 0,0 0 1,5 0-2,0 0 2,0 0-2,0 0 1,0 0 1,-4 0-3,4 0 3,0 0-1,-4 0 0,4 0-1,-4 0 2,-6 0-1,6 0 0,-4 0 1,-6 0-2,6 0 2,-9 0-1,-1 0-1,7 0 1,-6 0 0,5 0 0,2 0 0,2 0-1,5 0 1,-3 0 1,6 0-2,0 0 2,-5 0-2,2 0 2,3 0-3,0 0 3,-4 0-2,-2 0 1,6 0 0,-4 0 1,4 0-1,0 0-1,0 0 2,-4 0-1,4 0 0,-4 0-1,4 1 1,0-1 1,-4 0-2,-2 0 1,6 4-2,-4-4 3,0 2-2,4-2 2,0 0-2,-4 0 1,-2 3 0,2-3 1,0 0-2,4 0 1,0 1 0,0-1-2,0 0 3,0 0-2,0 4 1,0-4-1,-4 0 1,0 2 1,-1 0-1,1 0 0,-4 1-1,-2 0 2,5-1-2,-4 1 2,5-2-1,0 3 0,0-4 1,0 0-2,-2 3 1,2-1 1,0 1-1,0-1-1,4-2 1,0 0 0,0 0 0,-6 0-1,6 0 2,-4 3-3,0-1 3,4-2-2,-4 2 1,1 4 0,-3-1-1,1-2 2,1 1-2,4-2 2,-3 2-2,-3-2 1,6-2 0,0 0 1,0 0-2,-4 2 1,0 2 0,-6 2-1,6 2 3,0-4-3,0-1 1,-10 0-1,14-3 0,0 2-1,0 0 1,0 1 1,0-3-1,0 0 2,0 3-2,0-1 2,-4 1-2,0 4 1,-2-4 0,2 5-1,4-4 2,-3 1-2,3 0 2,-4 0-1,4-2 0,-4-1-1,4 0 1,0 1-2,0 0 2,0-1-1,0 3 1,0-3 0,0 1-1,0-1 2,-7 3-2,7-1 2,-3-2-2,3 3 1,0 2 1,0-4-1,0-2 0,0 5 0,0-2 1,0-2-3,-4 0 4,4-2-3,0 0 1,0 2-1,0 0 2,0 0-2,0 4 1,0-1 0,0 3 0,0-3 0,0 0 0,0-1 0,0 2 1,0-2-1,0 2-1,0-6 2,0 2-1,0 3 0,0-2 1,0-1-2,-4 2 1,4-4-1,0 4 2,0-2-1,0 0 0,0 1 0,0 4-1,0-1 2,0-1-2,0-1 2,0-1-2,0 2 2,0-2-1,0 2 0,0-5 0,0 3-1,0 0 2,0-3-1,0 4 0,0-2-1,0 3 2,0-2-2,0-1 3,0 3-3,0-2 2,0-1-2,0 4 1,0-4 0,0 3 0,0-3 1,0 4-2,0-1 2,0-1-2,0 1 1,0-2 1,0-1-1,0 1 0,0 0-1,0-2 3,0 2-3,0 0 1,0-3-1,0 0 2,0 0-1,0 0 0,0 2 0,0 3-1,0 3 1,0-3 0,0 4 1,0-1-1,0-1 0,0-2 0,0-1 0,0-4-1,0 2 2,0-2-1,0 0 0,0 0 1,0 3-2,0 1 1,0-4 0,0 3 0,0-1-1,0-2 1,0 2 0,0 4 0,0-3 1,0 2-2,0-3 2,0 1-2,0 1 1,0-1 0,4 2 0,-4-3 0,4 1-1,-4-3 1,0 2-1,0-2 0,3 3 0,-3-3 1,7 5-1,1-2 1,-5 1 1,7 4-1,-2-3 0,-3 5 0,4-8 1,-1 4-2,-4-2 1,2-2 0,-2 1 0,4 0 0,-8-3 0,6 2 0,1-2 0,-7 0 0,5 0 0,1 0 0,-6 0-1,3 2 2,-3 1-1,8-1 1,-8 6-2,4-5 2,6-3-1,-10 2-1,0 2 2,4-4-2,-4 4 2,4-4-2,-4 0 1,6 0 0,-2 4 0,-4 2 0,4-3 1,0-1-1,-4 1 0,4-3 0,-4 2 0,0 0 1,0 1-2,6-3 1,-3 0 0,-3 2 0,0-2-1,5 3 1,-5-1 1,0-2-2,0 0 2,0 0-2,4 3 2,2-3-2,-6 0 1,8 2 0,-8-2 0,0 3 0,4-3 0,-4 3 1,0-1-2,0-2 2,0 3-2,0-1 1,0-2 0,5 3 0,-5-3-1,4 0 1,-4 0 0,0 0 0,0 0 0,0 0 0,0 0 1,4 2-2,-4-2 1,4 0-1,-4 0 1,4 0 0,-4 0-1,6 0 0,-6 0 0,0 0 1,0 2 0,4-2 1,0 5-1,0-5 0,-4 4 1,6-4-1,-2 1 0,-4-1 0,4 0 0,-4 3-2,0-3 3,4 0-1,-4 0 0,4 0 1,-4 2-1,6-2 0,-2 0 0,-1 0 0,2 0-2,-5 3 3,6-3-1,-6 0 0,0 2 0,0-2-1,3 0 2,-3 0-1,0 0 0,4 3-1,-4-3 3,4 3-2,6-3-1,-6 0 1,-4 0-1,4 0 1,0 2 1,2-2-1,-2 0 0,0 2-1,-1-2 1,4 0 1,-7 0-2,4 0 2,0 2-2,4-2 2,-2 0-2,-2 3 0,0-3 2,0 0-1,1 0 1,-1 0-3,-4 0 4,4 0-3,4 0 1,-2 0 1,-2 0-1,-4 0-1,4 0 1,-4 0 1,0 0-2,4 0 2,-4 0-1,0 0 0,6 0 0,-6 2 0,4-2 0,0 0-1,-4 0 2,4 0-2,-4 4 2,4-2-2,-4-2 2,5 0-1,0 0 0,-5 0-1,3 2 1,2-2 1,0 0-2,0 0 2,2 0-2,-7 3 1,7-3 0,-3 0 0,-1 0 0,-3 0 0,0 0 0,0 0-1,4 0 1,-4 0-1,4 0 2,-4 0-2,6 0 1,-6 0-1,0 0 2,0 0-1,0 0 0,0 0-1,0 0 0,0 0 2,4 0-3,-4 0 4,0 0-3,4 0 1,0 0 0,2 0 0,-2 0 0,0 0 0,-4 0 0,0 0-1,0 0 3,0 0-4,0 0 3,0 0-2,0 0 1,4 0-1,0 0 2,2 0-1,-2 0-1,-1 0 1,2 0-1,4 0 1,-9 0 0,4 0 0,-4 0-2,0 0 2,0 0-1,4 0 0,-4 0 3,5 0-4,0 0 4,-1 0-4,-4 0 3,4 0-1,0 0 0,2 0 0,-2 0-1,0 0 2,0 0-2,2 0 2,-6 0-1,0 0 1,3 0-3,6 0 3,-6 0-1,3 0-1,-2 0 2,-4 0-1,5 0 0,-5 0 0,3 0 0,-3 0 0,6 0 0,-1 0 0,-5 0-1,3 0 0,5 0 1,-2 0 2,-6 0-3,4 0 2,4 0-3,-8 0 3,0 0-2,6 0 1,-6 0 0,4 0-1,0 0 2,0 0-3,0 0 3,2 0-2,-2 0 1,0 0-2,-1 0 4,3 0-4,-6 0 2,0 0 0,0 0 0,0 0 0,0 0-2,4 0 4,-4 0-4,0 0 4,0 0-4,0 0 1,0 0 0,4 0 2,0 0-2,2 0 1,-2 0 1,4 0-3,-8 0 3,4 0-1,2 0-1,-6 0 1,4 0 0,0 0-1,6 0 1,-6 0 1,-1 0-2,-3 0 2,4 0-2,-4 0 1,0 0-2,0 0 3,0 0-2,5 0 1,1 0-1,-3 0 1,5 0 0,-2 0 0,-2 0 1,1 0-2,-2 0 1,3 0 0,-6 0 0,4 0 0,-4 0 0,4 0 0,0 0-2,6 0 3,-2 0-3,2 0 3,-2 0-1,0 0 0,-8 0-1,5 0 1,3 0 0,2 0 1,-6 0-1,0 0-1,-4 0 2,4 0-2,-4 0 2,4 0-1,-4 0-1,6 0 2,-2 0-2,0 0 2,6 0-2,-6 0 2,3 0-2,0 0 2,-3 0-1,-4 0-1,3 0 2,-3 0-2,0 0 1,0 0 1,0 0-2,4 0 1,1 0 0,-5 0 0,6 0 1,-3 0-1,-3 0 0,0 0 0,9 0 0,0 0 0,3 0-1,2 0 1,-4 0 0,-6 0 1,-4 0-2,4 0 2,-4 0-2,4 0 1,5 0 0,-5 0 0,0 0 1,-4 0-3,4 0 4,2 0-4,-6 0 3,4 0 0,0 0-2,0 0 2,2 0-1,-6 0 0,4 0 0,0 0 1,-4 0-3,0 0 2,4 0 0,-4 0 0,4 0 0,2 0 0,-6 0 1,8 0-1,-8 0 0,3 0-1,3 0 1,-6 0 0,5 0 1,-5 0-1,4 0 0,3 0-1,0 0 1,-3 0 1,-4 0-2,3 0 1,1 0 0,-4 0 1,0 0-2,0 0 2,0 0-1,0 0-1,0 0 1,6 0 0,-6 0 0,0 0 0,0 0 0,0 0-1,4 2 2,0-2 0,0 0-2,0 0 1,-4 0 0,0 0 0,6 0 0,-6 0 0,0 0-1,4 0 2,0 0-2,0 0 2,2 0-1,-2 0 0,0 0 0,5 0-1,-9 0 2,4 0-2,-4 0 2,4 2-2,-4-2 2,4 0-1,0 0 0,2 0 0,2 0 0,-4 0 0,2 0 0,-2 0 0,0 0 0,0 0 0,0 0-1,-4 0 2,6 0-2,-3 0 2,6 0-1,-3 0-1,-2 0 2,4 0-2,-8 0 3,3 0-4,-3 0 3,0 0-2,7 0 1,-7 0 0,4 0-1,-4 0 2,3 0-1,1 0 1,6 0-1,-6 0 0,6 0-1,-6 0 2,0 0-1,-4 0 0,8 0 0,-8 0 0,0 0 0,6 0-1,-6 0 0,4 0 1,0 0 0,6 0 1,-3 0-1,-3 0 0,0 0-2,2 0 4,-2 0-3,0 0 2,-4 0-3,4 0 4,-4 0-3,6 0 1,-2 0 0,4 0 1,2 0-1,-3 0-1,-2 0 1,5 0 0,-10 0 0,4 0-1,-4 0 2,4 0-2,-4 0 2,0 0-1,6 0-2,-6 0 4,3 0-3,-3 0 2,5 0-2,-5 0 1,4 0-1,-1 0 2,7 0-1,-10 0-1,4 0 2,0 0-2,2 0 2,-6 0-2,4 0 3,0 0-3,0 0 1,0 0-1,6 0 2,-10 0-2,4 0 1,-4 0 2,0 0-3,0 0 1,0 0-1,0 0 2,0 0-1,4 0-1,1 0 2,0 0-1,-2 0-1,8 0 1,-8 0 1,5 0-3,2 0 4,2 0-2,-2 0 0,-6 0 0,3 0 0,-7 0-1,7 0 1,-7 0 1,0 0-1,0 0 0,4 0-1,-4 0 2,0 0-1,0 0-1,0 0 2,3 0-2,-3 0 2,5 0-2,1 0 2,-2 0-2,-1 0 1,6 0-1,0 0 2,-1 0-2,2 0 2,-2 0-1,-2 0 0,-2 0 0,0 0-1,0 0 2,-4 0-2,4 0 2,-4 0-2,0 0 2,0 0-2,0 0 1,5 0 0,-5 0-1,0 0 2,0 0-2,4 0 2,-4 0-2,4 0 1,0 0 0,2 0 0,-1 0 0,-2 0 0,-3 0 1,4 0-2,0 0 1,-4 0-1,10 0 2,-6 0-1,0 0 0,2 0 0,2 0 0,-4 0 0,-1 0 0,-3 0 0,7 0 0,-3 0 0,0 0 0,-1 0 0,4 0 0,-7 0 0,4 0 0,-4 0-1,4 0 2,5 0-3,7 0 2,-2 0 0,-4 0 2,-6 0-3,0 0 1,0 0 0,0 0 0,-4 0 0,5 0-1,-5 0 3,0 0-3,0 0 2,0 0-3,0 0 3,0 0-2,0 0 2,0 0-1,0 0 0,0 0 1,0 0-3,0 0 3,0 0-2,0 0 2,0 0-2,0 0 1,0 0 1,4 0-2,-4 0 1,0 0 0,0 0 0,0 0 0,0 0 1,0 0-2,0 0 1,4 0 0,-4 0 0,0 0 0,4 0 0,2 0 1,-6 0-2,4 0 2,-4 0-2,0 0 1,5 0 0,-5 0 0,0 0 0,3 0 0,-3 0 1,4 0-2,-4 0 3,6 0-4,-1 0 3,-5 0-2,0 0 3,0 0-3,0 0 1,0 0-1,0 0 1,3 0 1,1 0-2,6 0 2,-10 0-1,8 0 0,6 0-1,-10 0 2,6 0-1,-6 0-1,0 0 3,-1 0-4,3 0 4,-6 0-4,4 0 4,-4 0-3,0 0 1,0 0 0,4 0 0,-4 0 0,4 0 0,0 0 0,-4 0 0,6 0 1,-6 0-3,4 0 4,-4 0-4,0 0 3,0 0-1,0 0 0,4 0 0,0 0 0,2 0 1,-2 0-2,0 0 1,4 0 0,5 0 0,-2 0-1,-4 0 2,3 0-2,-6 0 1,0 0 1,4 0-1,-2 0 0,-2 0 0,0 0 0,-4 0-1,4 0 1,-4 0 0,0 0 0,0 0 1,6 0-1,2 0 0,0 0-1,-2 0 2,-2 0-2,-4 0 2,0 0-2,0 0 2,0 0-1,4 0 0,-4 0 0,0 0-1,0 0 2,0 0-2,0 0 1,4 0 0,-4 0 0,0 0 0,5 0 0,-5 0 0,0 0 0,0 0 1,4 0-2,-4 0 1,0 0 0,0 0 0,4 0 0,-4 0 0,4 0 0,2 0 0,-6 0 1,0 0-3,4 0 3,-4 0-1,8 0 0,-4 0 1,2 0-2,-2-2 1,4 2 0,2 0 1,-6-2-1,-1 2 0,-3 0-1,4 0 1,3 0 0,-7 0 1,3-3-2,1 3 2,0-2-1,3 2-1,0 0 1,-3 0 0,-4 0 0,4 0 0,-4 0 1,0 0-1,0 0 0,0 0-1,6 0 1,-2-2 1,4 2-2,-2 0 2,2 0-2,2-4 2,-6 4-2,0-2 2,4 2-1,-8 0 0,5 0 0,-5 0-1,0-3 2,0 3-3,0 0 4,0 0-3,0 0 2,4 0-2,0 0 2,0 0-1,2-2-1,2 0 2,0 2-1,2-2 0,-6-1-1,6-2 2,1 2-2,0-2 1,-4 5 0,8 0 0,-12-1 0,7 1 0,2-4 1,-8 4-2,2-2 2,-2 2-2,-4 0 2,0 0-1,0 0 0,0 0 0,0 0 0,0 0 0,0 0-1,4 0 2,-4 0-2,0 0 2,0 0-2,0 0 1,0 0 0,0-3 0,4 3 0,-4 0 0,6-2 2,-6 2-4,0 0 3,0 0-1,0 0-1,0 0 1,0 0 1,0 0-2,0 0 1,0 0 1,0 0-2,0 0 2,0 0-2,0 0 2,0 0-2,0 0 1,0 0 0,0 0 0,0 0 0,0 0 0,4 0 1,-4 0-2,4 0 2,-4-2-2,0-1 0,0 3 1,4 0 1,0 0-1,-4 0-1,5 0 2,-5-2-2,0 2 2,0-3-2,0 3 2,4 0-2,-4-2 1,0 2 1,0 0-1,4 0 0,0 0-1,2-3 2,-6 3-2,0-3 2,0 3-2,4 0 1,-4 0 0,4-2 0,0 2 1,0 0-2,2-3 2,-2 3-2,0 0 2,-4-2-3,10 2 2,-7 0 0,-3-3 0,0 1 1,4 2-2,1-3 1,1 1 1,-3 0-1,-3-3 0,5 5 0,-5-3-1,0 3 2,7 0-1,-7 0 0,0 0 0,6 0-1,-6 0 2,5 0-1,-5 0 1,0-2-2,4-2 2,-4 3-2,3 1 1,-3 0 0,6 0 0,-2 0 1,-4-3-2,0 3 2,0 0-1,0 0 0,0 0-1,0 0 2,0 0-1,0 0 0,0 0 0,0 0 1,0 0-1,0 0 0,0 0 1,4 0-3,-4 0 3,0 0-1,0 0 1,0 0-2,0 0 1,0 0 1,0 0-1,0 0 1,0 0-2,0 0 2,0-4-2,0 4 2,0 0-1,0-2 0,0 0 0,4 0 0,-4-1 0,0 3 0,0-5 1,0 2-2,0 1 1,4-3 0,-4 3 0,0-1 0,0 3 0,0 0 2,0 0-3,0 0 2,0 0-3,0-3 3,0-1-1,0 4 0,0-5 1,0 0-2,0 5 1,6-3 0,-6 1 0,0 2-1,0-3 3,0 3-4,0-2 3,0 2-1,0 0 0,0-3-1,0 3 2,0 0-1,0 0 0,0 0 0,4-2-1,0-4 2,0 4-2,1 0 1,-5 0 0,0-1 0,0 3-1,0-2 0,0-1 3,0 0-3,0 3 1,0 0 0,0 0 1,0 0-2,0 0 1,0 0 1,0-2-2,0-1 2,0-2-3,5 0 3,-5 1-2,4 1 2,0-2-2,-4 3 1,0-1 2,0 3-3,0 0 2,0 0-2,0 0 2,0 0-1,0 0 1,0 0-2,0 0 2,0 0-2,0 0 1,0-2 0,0-2 0,0 2 2,0 0-4,3-1 3,-3 3-2,0 0 2,0 0-1,0-2 0,0-3 0,0 3 0,0-2 1,0 2-2,0-1 2,0-2-2,0 1 2,0-2-2,0 4 2,0 0-2,0 2 1,0-3 0,0 3 1,0-2-1,0 2 0,0 0 1,0 0-2,0-4 2,0 3-2,0-5 2,0 4 0,0 0-2,0-3 1,0 2 1,0-1 0,0 1-2,0 0 2,0 1-1,0 2 2,0-3-4,0 1 4,0 2-2,0-3-1,0 3 2,0 0-2,0-2 3,0 0-4,0-1 3,0-5-1,0 6 0,0-3 0,0 3 0,0-1 0,0 0-1,0 1 2,0-1-1,0 3 0,0-3-1,0 1 1,0 2 0,0-2 0,0-1 0,0 3 0,0-2 1,0 2-2,0 0 2,0 0-1,0-3 0,0 3-1,0-2 3,0 0-3,0 0 3,0 2-2,0-6-1,0 4 2,0-1-2,0 3 2,0 0-2,0 0 3,0 0-3,0-3 1,0 3 0,0-5 0,0 5 1,0-3-1,0 1 2,-3 0-4,3-3 3,-4-1-1,4 4 1,-4-1-1,4 1 0,-5 2 1,5 0-2,0-3 2,0 3-2,0 0 2,-5-2-2,1 2 3,4-2-2,0-2 1,0 4-1,0-2 2,0 0-2,-4 2 0,0 0 2,4-2-2,-10-4 2,10 4-3,0-3 1,-4 2 0,4 2 0,0-2 0,0 3 0,0-2 1,0 2-1,0-4 0,-4 2 0,0 2 1,4 0-1,0 0 1,-6-2-1,6-1 1,-3 1 1,3 0-2,-4-1 1,-1 0-2,-1 1 2,-1-1-1,2 2 0,5-3 0,-3 2 0,3-2 1,0 4-1,-6-2 0,6 2 0,0 0 0,0-2 1,0 2-1,-5 0 0,1 0 0,4 0 1,-3 0-1,3-2 0,0 0 0,0 0 0,0-2-1,-6 2 2,6 2-2,-4 0 2,4-4-1,0 3-1,-4 1 2,4-3-2,-4 3 2,-2-2-2,2 2 2,0 0-1,4-5-1,0 2 2,-4 1-1,0 0-1,4 2 2,0-3-2,0 3 2,0-1-1,0 1 0,0 0 0,0 0-1,-6 0 3,6-7-2,0 7-1,0-3 2,-4 1-1,4 2-1,-4-3 1,0 3 1,4 0-1,0 0 0,0 0 1,0 0-1,0-2 0,-5 2 1,1 0 1,4 0-3,0-2 1,0 2 0,-4-3 1,4 3-2,-4-3 3,4 1-2,0 0 0,-4-1 3,-2 0-4,2 3 4,0 0-2,4 0 1,-10-2-1,6-1 1,0 3-3,-4-2 2,2 2-1,2-3 0,1 3 3,3 0-1,0 0-1,0 0-1,0 0 4,-4 0-3,4 0 1,0 0 0,-7 0-1,7 0 0,-4 0-1,4 0 2,0 0-2,-3 0 2,3 0-1,0 0 0,0 0-1,-4 0 0,-3 0 1,3 0-1,1 0 0,3 0 1,-8-2-2,2 2 1,2 0 1,0 0-2,4-2 2,-4 2-1,4 0 1,-6 0-2,2 0 1,0 0 1,0 0-1,4 0 0,-4 0 1,-2 0 0,2 0 0,-4 0-2,-5 0 2,9-2-2,0 2 3,-2 0-3,2 0 1,0 0 0,4 0 0,-4 0 0,4 0 1,-6 0-1,6 0 0,-4 0 2,4 0-2,-4 0 0,0 0 0,-2 0 1,6 0-2,0 0 3,0 0-3,0 0 2,-4 0-1,4 0 0,0 0 2,-4 0-2,4 0 0,-4 0 0,4 0 0,-3 0 0,3 0 0,-7 0 0,7 0 0,-4 0 2,4 0-3,-4 0 2,1 0-1,3 0 1,-7 0-2,3 0 1,4 0 0,0 0 0,-3-4 2,3 4-3,-4 0 2,4 0-2,0 0 1,0 0 0,0 0 1,-5 0-2,5 0 2,-5 0-1,5 0 0,-4 0 0,0 0-1,0 0 2,4 0-1,0 0 0,-6 0-1,6-2 2,-4 2-1,0 0 0,0 0 0,0 0 0,-2 0 0,2 0 0,0 0 1,4 0-2,-4 0 2,-1 0-1,1 0-1,0 0 1,4 0 0,-4 0 0,-6 0 0,6 0 1,0 0-2,0 0 2,-2 0-2,6 0 2,-4 0-2,4 0 1,-4 0 0,0 0 0,-2 0 0,-2 0-1,8 0 2,-4 0-2,4 0 2,-4 0-2,-1 0 2,-4 0-1,6 0-1,-8 0 2,7 0-2,1 0 2,-3 0-2,2 0 2,0 0-2,4 0 2,-4 0-1,0 0 0,-2 0-1,6 0 2,-4 0-1,4 0 0,-4 0 1,0 0-2,4 0 1,-10 0 0,2 0-1,4 0 2,-2 0-1,-1 0 0,3 0 0,-6 0-1,6 0 1,-10 0-1,10 0 1,0 0 0,0 0-1,-2 0 2,2 0-2,1 0 1,3 0 0,0 0 0,-5 0 1,5 0-2,-6 0 1,2 0 0,4 0 0,-3 0 0,3 0 0,-5 0 1,5 0-2,-4 0 2,4 0-2,0 0 2,0 0-1,0 0 0,-6 0-1,-2 0 2,4 0-1,-1 0-1,1 0 2,0 0-2,0 0 2,0 0 0,-2 0-1,6 0 0,0 0-1,0 0 1,-4 0 0,4 0 1,-4 0-1,0 0 1,-2 0-3,-2 0 4,4 0-3,0 0 2,-2 0-1,6 0 0,-3 0 0,-1 0 0,0 0 1,-3 0-2,0 0 3,7 0-4,-4 0 3,4 0-1,-7 0 0,7 0 1,0 0-1,0 0 0,0 0 0,0 0 0,0 0-1,0 0 2,-3 0-2,3 0 2,0 0-1,0 0 0,0 0 1,-8 0-2,4 0 1,-2 0 0,-2 0 0,5 0 0,-4 0 0,3 0 0,0 0-1,4 0 1,0 0 0,0 0 1,0 0-2,-3 0 1,-2 0 0,-1 0 1,2 0-3,0 0 3,4 0-2,-4 0 2,-1 0 0,1 0-2,0 0 1,0 0-1,4 0 2,-4 0-1,-2 0 0,2-2-1,0 2 2,0-3-2,-2 3 1,2-2 0,4 2-1,0 0 2,0 0-2,-4 0 2,4 0-2,-9 0 2,0-3-1,2 3-1,-4 0 1,8 0 0,-1 0 1,-3-2-2,0 2 2,-1 0-2,2 0 2,2 0-2,0 0 2,4 0-2,-4 0 1,-2-3 1,-2 3-1,4 0 0,-6 0 0,6 0 0,4 0-1,-3 0 2,3 0-1,-5 0 0,5 0 0,0 0-1,0 0 2,0 0-2,0 0 2,0-2-2,0 2 2,-5 0-1,5 0 0,-4 0 0,0 0 0,0 0 0,-2 0-1,-2 0 2,4 0-2,0 0 2,-2 0-2,2 0 2,4 0-1,-4 0 0,-6 0 0,10 0-1,0 0 3,-3 0-3,-1 0 2,-1 0-1,2 0 0,-3-3-1,-2 3 1,8 0 0,-4 0 1,-7 0-1,8 0-1,-1 0 2,-6 0-2,6 0 2,0 0-2,0 0 1,-2 0 0,2 0 0,0 0 1,0 0-2,4 0 1,-6 0 0,2 0 1,0 0-2,4 0 2,-4 0-1,1 0 0,-3 0 0,2 0-1,0 0 2,0 0-1,4 0 1,-6 0-2,-2 0 1,0 0 0,2 0 0,2 0 0,0 0 0,4 0 0,0 0-1,0 0 2,-4 0-1,4 0 1,0 0-2,0 0 2,0 0-1,-6 0-1,2 0 2,1 0-2,-8 0 2,8 0-2,-1 0 1,0 0-1,0 0 2,-2 0-2,2 0 2,-1 0-1,5 0 0,-3 0 0,3 0 0,0 0 1,-6 0-2,2 0 1,0 0 0,-4 0 0,2 0-1,2 0 0,0 0 2,0 0-3,4 0 3,-6 0-2,2 0 2,4 0-2,0 0 1,-4 0 0,0 0 0,0 0 0,-5 0 0,5 0 0,0 0-1,-2 3 2,2-3-1,0 0 1,0 0-2,4 0 2,-6 0-2,2 2 3,0-2-3,-4 0 1,2 0 1,2 0-2,-3 3 2,-11-3-2,7 2 2,0 1-2,-3 2 2,-4-5-1,4 2 0,2 0 1,-1 2-2,5-2 2,-2-2-2,6 0 2,-6 0-2,10 0 2,0 0-1,-4 0 0,4 0 0,0 0 0,-4 0 1,4 0-2,0 0 2,0 0-2,0 0 3,0 0-4,0 0 2,0 2 1,-4 0-2,0-2 1,4 3 0,-5-3 0,0 0 0,1 0 0,4 0-1,0 0 2,0 0-1,0 0 0,0 0-1,0 0 0,0 0 2,0 0-1,0 0-1,0 0 0,0 2 2,0-2-2,0 0 1,0 0 2,0 0-3,0 0 1,-3 0-1,3 0 3,0 0-4,0 0 4,0 0-4,0 0 3,0 0-2,0 0 2,-6 0-1,-3 3-1,6-1 1,-1-2 0,-3 6 1,7-6-2,-3 0 2,3 0-1,0 0 0,0 0 0,0 0 0,0 0 2,0 0-3,0 0 1,0 0-1,0 0 2,0 0-2,0 0 2,0 0-1,-4 0-1,4 0 3,0 0-3,0 0 2,0 2-2,0-2 1,-4 0 0,4 0 1,-6 0-2,6 2 2,-4-2-2,0 0 0,0 0 2,4 3-2,0-3 2,0 0-1,0 0 0,0 3 0,-6-3 1,6 0-3,0 0 2,-4 0 1,4 0-2,-4 2 3,4-2-3,-4 0 2,0 0-2,4 0 3,0 0-3,-6 0 0,6 0 1,0 2 1,0-2-1,0 3-1,0-3 2,0 0-2,0 0 3,0 0-3,-4 0 1,4 0 0,-4 0 0,-5 2 0,1-2-1,4 3 2,0-3-2,-2 0 3,2 0-4,-4 2 4,-2 3-4,2-5 3,4 1-2,-5-1 1,4 3 1,1-3-2,4 0 3,0 2-2,-6-2 0,6 0 0,-3 2-1,3-2 2,0 0-1,-5 0-1,5 0 1,0 0 0,0 0-1,0 0 2,0 0-1,0 0 1,0 0-2,0 0 0,0 3 2,-3-3-2,3 3 0,-11-3 2,7 2-1,-3 0 0,1-2 0,2 3 0,4-3 0,-4 1 0,4-1-1,0 4 0,0-4 0,0 0 0,0 0 1,-4 2 0,4-2-3,0 0 3,0 0 0,0 0 0,0 0 0,0 0-1,0 0 2,0 4-2,0-4 1,0 0-2,0 2 2,0-2-1,0 0 1,-6 2 1,6 0-1,-8 6-1,4-2 2,-6-2-1,6 1-1,0 0 2,4 0-2,-4-1 2,4 0-1,0 1-1,0-5-1,0 0 2,0 0 1,0 0-2,0 0 1,0 1-1,0-1 1,-6 3-1,6 0 2,0-1-1,-3 3 0,3 0 0,-4-3-1,4 4 2,-4-4-2,4 0 2,0 1-2,0-1 2,0 3-2,0-3 1,0 4-1,0-3 2,0-1-1,0-2-1,0 2 1,0-2-1,0 3 1,0 5-1,0-5 2,0-1-2,0 4 0,0-4 2,0 0-2,0 3 1,0-3-1,0 1 2,0-1-1,0 3 1,0-2-2,0-1 1,0 4 0,0-4 0,0 1 1,0-3-2,0 2 3,0-2-4,0 2 2,0 4 0,0-1 1,0-1-1,0 1 0,0 0 0,0-2-1,0 0 2,0-3-1,0 1 0,0 2-1,0-3 2,0 3-2,0-3 1,0 2-1,0 1 1,0-1 0,4 0 0,0-2 0,-4 6 0,0-5 1,3 5-1,-3-6 0,6 5 0,-6-3-1,0-2 2,4 4-1,-4-2 0,4-2-1,-4 4 2,4-1-2,-4-3 1,6 2 0,-6-2 0,4 3 1,-4-3-2,4 2 2,-4-2-2,0 0 0,4 0-1,-4 0 3,0 0-1,0 0 1,0 4-3,4-4 2,2 2 0,-2-2 0,-4 3 1,4-3-2,-4 0 2,0 0-2,0 0 2,0 0-1,4 0-1,-4 0 2,0 2-1,0-2 1,0 2-2,0 1 2,6-3-2,-6 0 2,0 0-1,0 0 0,0 2 0,4-2 0,-4 0 0,0 2-1,3-2 2,-3 0-3,0 0 4,4 4-3,1 1 2,-5-5-1,0 2 0,6-2 0,-6 0 0,0 3 1,0-3-1,0 0 0,0 0 0,3 0 0,-3 0-1,0 0 1,0 0 1,0 0-1,0 0 0,0 0-1,0 0 2,0 0-1,0 0 0,0 0 0,0 2 0,0-2 0,0 0-1,5 3 2,-5-3-1,3 0 0,3 0-1,-6 0 3,4 2-4,-4-2 3,0 0-1,0 0 0,0 0 0,5 0 0,-5 0 1,0 0-3,0 0 3,0 0-2,3 0 2,-3 0-2,0 0 3,0 0-3,0 2 1,0-2 0,0 3 0,0-3 1,0 0-3,0 0 4,0 0-3,0 0 1,0 0-1,0 0 2,0 0 0,0 0-1,0 2-1,0-2 0,6 0 2,-6 0-2,0 0 2,0 0-2,0 0 2,0 0-2,4 0 2,-4 0-2,4 0 2,-4 0-2,4 0 1,-4 3 0,4-1 0,-4-2 2,0 0-4,0 3 3,0-3-1,0 0 0,0 0 0,0 0 0,6 0-1,-6 0 1,0 0 1,4 0-2,-4 0 2,4 0-2,-4 0 1,0 0 0,4 0 0,2 0 1,-6 0-2,4 0 1,-4 0 0,0 0 1,0 2-2,0-2 2,0 0-1,0 0 0,4 0 0,-4 3 0,8-3 1,-3 3-2,-1-3 2,-4 0-2,0 0 2,0 0-1,0 0 0,0 0 0,0 0 0,4 2 0,-4-2-1,0 0 2,0 0-1,0 0 0,0 0 0,0 0 0,0 0 0,0 0-1,0 0 2,0 0-2,4 0 2,-4 0-2,6 0 2,-6 0-2,4 0 1,-4 0 1,4 0-2,-4 0 1,4 3 0,-4-3 1,0 0-2,4 2 2,-4-2-3,0 2 3,0-2 0,0 0-1,0 0-1,0 0 2,0 0-1,6 0-1,-6 0 2,0 0-2,0 0 2,0 0-2,0 0 2,4 0-2,0 2 2,-4-2-1,4 0 0,-4 0 0,0 0 0,6 0 1,-6 0-3,0 0 4,0 0-4,0 0 3,0 0-1,0 0 0,0 0 0,4 3-1,-4-3 2,4 0-2,-1 0 3,4 0-3,-7 0 1,4 0 0,-1 0 0,1 0 0,-4 0 0,0 0 1,5 0-2,-5 0 3,0 3-4,0-3 2,0 0 1,0 2-2,0-2 2,0 0-1,0 0 1,0 0-3,6 0 4,-6 0-4,3 0 3,-3 0-1,0 0 0,4 0 0,-4 0 1,5 0-1,-5 0-1,0 0 2,0 3-2,0-3 2,0 0-1,0 0 1,0 0-3,0 0 3,0 0-1,0 0 0,5 0 0,-5 0-1,0 0 1,0 0 0,0 0 1,4 0-2,-4 0 2,0 0-2,0 0 1,0 0 0,4 0 0,0 0 1,0 0-2,6 0 2,-6 0-2,0 0 2,2 0-2,-6 0 2,4 0-2,-4 0 1,0 2 0,0-2 1,0 0 0,0 0-3,4 0 3,-4 0-1,0 0 0,0 0 0,0 0-1,0 0 2,0 0-1,0 0 0,0 0-1,0 0 2,0 0-2,0 0 2,0 0-1,4 0 0,-4 0-1,0 0 1,0 0 0,0 0 1,4 0-1,1 0 0,-5 0 0,8 0 0,-4 0 0,-4 0 0,6 0 0,-2 0 0,-4 0 0,0 0 1,0 0-3,0 0 3,4 0-1,-4 0 0,0 0 0,0 0 0,0 0 0,0 0 0,0 0 0,0 0 0,4 0 1,-4 0-3,0 0 3,0 0-1,0 0 0,0 0 0,0 0 0,0 0 0,6 0 0,-2 0 0,0 0 0,0 0 1,6 0-2,-6 0 2,-4 0-2,4 0 2,-4 0-1,0 0 0,3 0 0,-3 0 0,0 0 1,0 0-2,0 0 2,0 0-2,0 0 1,0 0 0,0 0 1,0 0-1,0 0 0,0 0-1,0 0 2,0 0-1,0 0 0,0 0 0,0 0 0,0 0 0,0 0 0,0 0-1,0 0 2,0 0-2,0 0 2,0 0-2,6 0 2,-6 0-2,0 0 2,0 0-2,5 0 2,-1 0-1,3 0 0,0 0 0,-7 0-1,4 0 2,-4 0-2,0 0 1,0 0 0,3 0 0,1 0 1,-4 0-2,10 0 2,-6 0-1,0 0 1,-4 0-3,4 0 3,-4 0-1,0 0 0,0 0-1,0 0 2,0 0-1,0 0-1,0 0 2,0 0-1,6 0 0,-6 0-1,4 0 2,0 0-1,0 0 0,2 0 0,-6 0-1,4 0 2,0 0-1,0 0 0,1 0 0,-1 0 1,0 0-2,0 0 1,0 0 0,-4 0 0,0 0 0,0 0 0,6 0 0,-6 0 0,0 0 0,4 0 0,0 0 1,0 0-2,2 0 2,-2 0-1,0 0-1,-4 0 1,4 0 0,-4 0 1,0 0-2,0 0 2,0 0-2,0 0 2,0 0-2,0 0 1,0 0 0,0 0 0,0 0 1,0 0-2,0 0 2,0 0-2,0 0 2,0 0-2,0 0 1,0 0 0,0 0 0,0 0 0,4 0-1,-4 0 2,6 0-2,-3 0 2,2 0-1,5 0 0,-2 0 0,-4 0 0,-4 0 0,3 0 0,-3 0 0,0 0-1,0 0 2,0 0-2,0 0 3,0 0-3,0 0 1,0 0 0,0 0 0,0 0 1,0 0-2,0 0 1,0 0 0,0 0 0,0 0-1,0 0 1,0 0 1,0 0-2,0 0 2,0 0-2,0 0 2,0 0-3,0 0 3,0 0-1,0 0 0,7 0 0,-3 0 0,-1 0 0,7 0 0,-6 0 1,-4 0-2,4 0 2,0 0-3,-4 0 4,0 0-3,6 0 1,-6 0 0,0 0 0,4 0 0,0 0 0,4 0 0,-2 0 0,2 0 1,-4 0-3,2 0 4,-3 0-2,5 0-1,-4 0 1,2 0 0,2 0 1,-4 0-2,2 0 2,-2 0-2,0 0 1,0 0 0,0 0 1,-4 0-1,0 0 0,0 0 0,0 0-2,10 0 4,-7 0-3,8 0 2,-7-2-2,-4 2 1,4 0 0,-4 0 0,4 0 0,2-3-1,-6 3 2,0 0-2,0 0 2,0 0-2,3 0 2,2 0-2,-1 0 1,-1 0 0,-3-2-1,10 2 3,-10 0-3,0 0 2,0 0-2,4 0 2,-4 0-2,0 0 1,0 0 0,0 0-1,0 0 2,0 0-2,0 0 2,0 0-3,4 0 3,2 0-2,-6 0 3,4 0-3,0-3 1,-4 3-1,0 0 2,0 0 0,0 0-2,0 0 2,0 0-2,0 0 1,4 0 0,0 0 0,-4 0-1,6 0 3,-2 0-2,0 0-1,-4-3 2,0 3-2,0 0 2,0 0-2,4 0 2,-4 0-2,0 0 1,0-2 0,0 2 0,0 0 0,0 0-1,0 0 2,0 0-1,0 0 0,0 0-1,0 0 1,0 0 0,0 0 1,0 0-2,10 0 0,-7 0 2,8 0-1,-8 0 1,1 0-3,-4 0 4,0 0-3,0 0 2,0 0-3,0 0 3,0 0-2,0 0 1,4 0 0,-4 0 0,4 0 1,2 0-3,-2 0 4,-4-2-2,0 2-1,4 0 2,-4 0-2,0 0 2,0 0-2,4 0 2,-4 0-2,0 0 2,6 0-3,-6 0 4,4 0-2,0 0 0,10 0-1,-10 0 1,-4 0 1,0-2-1,0 2-1,0 0 1,0 0 1,0 0-2,0 0 1,0 0-1,3 0 0,2 0 1,-5 0-1,6 0 3,-2 0-3,-4 0 2,0 0-3,3 0 1,-3 0 1,0 0 0,5 0 0,-5 0 0,0 0 1,0 0-3,4 0 3,-4 0-1,5 0 0,-1 0 0,0 0 0,0 0 0,-4 0 1,0 0-1,6 0-2,-6 0 4,0 0-3,0 0 2,4 0-3,-4 0 3,4 0-1,6 0 1,-6 0 0,-4 0-3,4 0 3,-4 0-1,0 0 0,0 0 0,0 0 1,0 0-1,0 0-1,0 0 1,4 0 0,-4 0 1,0 0-2,0 0 2,0 0-1,0 0 1,0 0-2,0 0 0,0 0 2,0 0-1,0 0 1,0 0-2,0 0 2,0 0-4,0 0 5,0 0-2,0 0 0,0 0 0,0 0-1,0 0 0,0 0 1,0 0 0,0 0 0,0 0 1,0 0-2,4 0 2,1 0-2,-5 0 2,4 0-1,0 0 0,0 0 1,2 0-2,-6 0 1,5 0 0,-5 0 2,0 0-3,0 0 1,3 0 0,-3 0 1,0 0-1,0 0-1,0 0 1,0 0 0,0 0 1,0 0-3,4 0 2,-4 0 0,4 0 0,-4 0 1,7 0-1,-4 0 1,-3 0-3,0 0 4,0 0-2,4 0 0,-4 0-1,0 0 2,0 0-2,0 0 2,0 0-2,0 0 1,0 0 1,0 0-1,0 0-1,0 0 1,0 0 0,0 0-1,0 0 2,0 0-1,0 0 0,4 0 0,-4 0-1,6 0 3,-2 0-4,0 0 4,0 0-2,-1 0-1,4 0 2,-7 0-1,4 0 0,-4 0 0,4 0 0,-4 0 0,0 0 1,0 0-1,0 0 0,0 0-1,0 0 2,0 0-2,0 0 2,0 0-1,0 0 0,0 0 0,0 0 0,0 0 0,0 0 0,0 0 0,0 0 0,0 0 0,0 0 0,0 0 0,0 0 0,0 0-1,0 0 2,0 0-3,0 0 2,3 0-1,-3 0 3,0 0-4,0 0 3,0 0-1,0 0 0,0 0 2,0 0-3,0 0 4,0 0-4,0 0 2,0 0 0,0 0-1,0 0 0,0 0 1,0 0-1,0 0 0,0 0 0,0 0 0,0 0 0,0 0 1,0 0-2,0 0 2,0 0-2,0 0 3,0 0-3,0 0 3,0 0-3,0 0 2,0 0-1,0 0-1,0 0 2,0 0-2,0 0 2,0 0-1,0 0 0,0 0-1,0 0 2,0 0-2,0 0 1,0 0-1,0 0-3,0 0-8,0 0-5,0 0-5,0 0-20,0 0-28,0 0-8,-3 0-5,-12 0-21,8 0-116</inkml:trace>
</inkml:ink>
</file>

<file path=ppt/ink/ink2.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8-01T17:52:44.270"/>
    </inkml:context>
    <inkml:brush xml:id="br0">
      <inkml:brushProperty name="width" value="0.15875" units="cm"/>
      <inkml:brushProperty name="height" value="0.15875" units="cm"/>
      <inkml:brushProperty name="color" value="#00B0F0"/>
      <inkml:brushProperty name="fitToCurve" value="1"/>
    </inkml:brush>
  </inkml:definitions>
  <inkml:trace contextRef="#ctx0" brushRef="#br0">1838 9 9,'0'0'22,"0"0"3,0 0 0,0 0-2,0 0 9,0 0 2,0 0-6,0 0-3,0 0 2,0 0 0,0 0 1,0 0 4,0 0-1,0 0 1,0 0-6,0 0-2,0 0-4,0 0 1,0 0-7,-7 0-4,-1 0-1,0 0 0,-2 3-5,2 0-1,-5-3 5,5 1-3,-2-1 3,2 0-2,-2 4 3,-3-4-2,1 0 1,2 0 0,-2 2-2,-6 1-4,8-3-1,2 0 2,-6 0-2,6 1 0,-6-1 0,1 0 1,1 4-1,2-4-2,-2 0 3,2 2-1,-7-2 0,5 2 0,-2 0 0,-1-2-1,2 0 3,1 0-3,2 0 2,-2 0-2,2 0 2,-1 0 1,1 0-4,2 0 4,-6 0-1,6 0-1,-2 0-1,-4 0 2,7 0-1,3 0-1,-3 0 1,0 0 0,-7 0 0,2 0-2,-6 0 2,0 0-1,0 0 0,5 0 0,1 0-1,-2 0 2,4 0 1,-2 0 0,8 0-1,-2 0 1,-1 0-1,-11 0 0,3 0-1,-2 0 2,1 0-2,-2 0 0,-5 0 2,1 0-2,-8 0 0,12 0 1,0 0-1,1 0 0,-1 0 1,4 0-2,2 0 4,-2 0-3,1 0 1,-3 0 0,2-2-2,-4 2 1,4-2 1,2 0 1,-2 2-2,-4 0 1,5-4 1,-5 4-2,2-1 1,2 1-1,1 0 1,-5 0-2,6 0 2,-2 0-2,-4 0 2,4 0-1,2 0-1,-2-3 1,7 3 0,-3-2 2,2 2-3,2 0 3,-2 0-3,-1 0 1,0 0 0,-9-4 0,11 4 0,-3 0 1,2-1-1,-2 1 0,6 0 0,0 0-1,4 0 2,-4 0-2,-2 0 2,2 0-2,0 0 0,4 0 2,0 0-1,0 0 0,0 0 0,-3 0 1,3 0-2,-4 0 3,-3 0-4,3 0 3,1 0-1,-2 0 0,0 0 1,0 0-2,2 0 1,-2 0 0,0 0 1,5 0-2,0 0 2,0 0-2,0 0 1,0 0 1,-4 0-3,4 0 3,0 0-1,-4 0 0,4 0-1,-4 0 2,-6 0-1,6 0 0,-4 0 1,-6 0-2,6 0 2,-9 0-1,-1 0-1,7 0 1,-6 0 0,5 0 0,2 0 0,2 0-1,5 0 1,-3 0 1,6 0-2,0 0 2,-5 0-2,2 0 2,3 0-3,0 0 3,-4 0-2,-2 0 1,6 0 0,-4 0 1,4 0-1,0 0-1,0 0 2,-4 0-1,4 0 0,-4 0-1,4 1 1,0-1 1,-4 0-2,-2 0 1,6 4-2,-4-4 3,0 2-2,4-2 2,0 0-2,-4 0 1,-2 3 0,2-3 1,0 0-2,4 0 1,0 1 0,0-1-2,0 0 3,0 0-2,0 4 1,0-4-1,-4 0 1,0 2 1,-1 0-1,1 0 0,-4 1-1,-2 0 2,5-1-2,-4 1 2,5-2-1,0 3 0,0-4 1,0 0-2,-2 3 1,2-1 1,0 1-1,0-1-1,4-2 1,0 0 0,0 0 0,-6 0-1,6 0 2,-4 3-3,0-1 3,4-2-2,-4 2 1,1 4 0,-3-1-1,1-2 2,1 1-2,4-2 2,-3 2-2,-3-2 1,6-2 0,0 0 1,0 0-2,-4 2 1,0 2 0,-6 2-1,6 2 3,0-4-3,0-1 1,-10 0-1,14-3 0,0 2-1,0 0 1,0 1 1,0-3-1,0 0 2,0 3-2,0-1 2,-4 1-2,0 4 1,-2-4 0,2 5-1,4-4 2,-3 1-2,3 0 2,-4 0-1,4-2 0,-4-1-1,4 0 1,0 1-2,0 0 2,0-1-1,0 3 1,0-3 0,0 1-1,0-1 2,-7 3-2,7-1 2,-3-2-2,3 3 1,0 2 1,0-4-1,0-2 0,0 5 0,0-2 1,0-2-3,-4 0 4,4-2-3,0 0 1,0 2-1,0 0 2,0 0-2,0 4 1,0-1 0,0 3 0,0-3 0,0 0 0,0-1 0,0 2 1,0-2-1,0 2-1,0-6 2,0 2-1,0 3 0,0-2 1,0-1-2,-4 2 1,4-4-1,0 4 2,0-2-1,0 0 0,0 1 0,0 4-1,0-1 2,0-1-2,0-1 2,0-1-2,0 2 2,0-2-1,0 2 0,0-5 0,0 3-1,0 0 2,0-3-1,0 4 0,0-2-1,0 3 2,0-2-2,0-1 3,0 3-3,0-2 2,0-1-2,0 4 1,0-4 0,0 3 0,0-3 1,0 4-2,0-1 2,0-1-2,0 1 1,0-2 1,0-1-1,0 1 0,0 0-1,0-2 3,0 2-3,0 0 1,0-3-1,0 0 2,0 0-1,0 0 0,0 2 0,0 3-1,0 3 1,0-3 0,0 4 1,0-1-1,0-1 0,0-2 0,0-1 0,0-4-1,0 2 2,0-2-1,0 0 0,0 0 1,0 3-2,0 1 1,0-4 0,0 3 0,0-1-1,0-2 1,0 2 0,0 4 0,0-3 1,0 2-2,0-3 2,0 1-2,0 1 1,0-1 0,4 2 0,-4-3 0,4 1-1,-4-3 1,0 2-1,0-2 0,3 3 0,-3-3 1,7 5-1,1-2 1,-5 1 1,7 4-1,-2-3 0,-3 5 0,4-8 1,-1 4-2,-4-2 1,2-2 0,-2 1 0,4 0 0,-8-3 0,6 2 0,1-2 0,-7 0 0,5 0 0,1 0 0,-6 0-1,3 2 2,-3 1-1,8-1 1,-8 6-2,4-5 2,6-3-1,-10 2-1,0 2 2,4-4-2,-4 4 2,4-4-2,-4 0 1,6 0 0,-2 4 0,-4 2 0,4-3 1,0-1-1,-4 1 0,4-3 0,-4 2 0,0 0 1,0 1-2,6-3 1,-3 0 0,-3 2 0,0-2-1,5 3 1,-5-1 1,0-2-2,0 0 2,0 0-2,4 3 2,2-3-2,-6 0 1,8 2 0,-8-2 0,0 3 0,4-3 0,-4 3 1,0-1-2,0-2 2,0 3-2,0-1 1,0-2 0,5 3 0,-5-3-1,4 0 1,-4 0 0,0 0 0,0 0 0,0 0 0,0 0 1,4 2-2,-4-2 1,4 0-1,-4 0 1,4 0 0,-4 0-1,6 0 0,-6 0 0,0 0 1,0 2 0,4-2 1,0 5-1,0-5 0,-4 4 1,6-4-1,-2 1 0,-4-1 0,4 0 0,-4 3-2,0-3 3,4 0-1,-4 0 0,4 0 1,-4 2-1,6-2 0,-2 0 0,-1 0 0,2 0-2,-5 3 3,6-3-1,-6 0 0,0 2 0,0-2-1,3 0 2,-3 0-1,0 0 0,4 3-1,-4-3 3,4 3-2,6-3-1,-6 0 1,-4 0-1,4 0 1,0 2 1,2-2-1,-2 0 0,0 2-1,-1-2 1,4 0 1,-7 0-2,4 0 2,0 2-2,4-2 2,-2 0-2,-2 3 0,0-3 2,0 0-1,1 0 1,-1 0-3,-4 0 4,4 0-3,4 0 1,-2 0 1,-2 0-1,-4 0-1,4 0 1,-4 0 1,0 0-2,4 0 2,-4 0-1,0 0 0,6 0 0,-6 2 0,4-2 0,0 0-1,-4 0 2,4 0-2,-4 4 2,4-2-2,-4-2 2,5 0-1,0 0 0,-5 0-1,3 2 1,2-2 1,0 0-2,0 0 2,2 0-2,-7 3 1,7-3 0,-3 0 0,-1 0 0,-3 0 0,0 0 0,0 0-1,4 0 1,-4 0-1,4 0 2,-4 0-2,6 0 1,-6 0-1,0 0 2,0 0-1,0 0 0,0 0-1,0 0 0,0 0 2,4 0-3,-4 0 4,0 0-3,4 0 1,0 0 0,2 0 0,-2 0 0,0 0 0,-4 0 0,0 0-1,0 0 3,0 0-4,0 0 3,0 0-2,0 0 1,4 0-1,0 0 2,2 0-1,-2 0-1,-1 0 1,2 0-1,4 0 1,-9 0 0,4 0 0,-4 0-2,0 0 2,0 0-1,4 0 0,-4 0 3,5 0-4,0 0 4,-1 0-4,-4 0 3,4 0-1,0 0 0,2 0 0,-2 0-1,0 0 2,0 0-2,2 0 2,-6 0-1,0 0 1,3 0-3,6 0 3,-6 0-1,3 0-1,-2 0 2,-4 0-1,5 0 0,-5 0 0,3 0 0,-3 0 0,6 0 0,-1 0 0,-5 0-1,3 0 0,5 0 1,-2 0 2,-6 0-3,4 0 2,4 0-3,-8 0 3,0 0-2,6 0 1,-6 0 0,4 0-1,0 0 2,0 0-3,0 0 3,2 0-2,-2 0 1,0 0-2,-1 0 4,3 0-4,-6 0 2,0 0 0,0 0 0,0 0 0,0 0-2,4 0 4,-4 0-4,0 0 4,0 0-4,0 0 1,0 0 0,4 0 2,0 0-2,2 0 1,-2 0 1,4 0-3,-8 0 3,4 0-1,2 0-1,-6 0 1,4 0 0,0 0-1,6 0 1,-6 0 1,-1 0-2,-3 0 2,4 0-2,-4 0 1,0 0-2,0 0 3,0 0-2,5 0 1,1 0-1,-3 0 1,5 0 0,-2 0 0,-2 0 1,1 0-2,-2 0 1,3 0 0,-6 0 0,4 0 0,-4 0 0,4 0 0,0 0-2,6 0 3,-2 0-3,2 0 3,-2 0-1,0 0 0,-8 0-1,5 0 1,3 0 0,2 0 1,-6 0-1,0 0-1,-4 0 2,4 0-2,-4 0 2,4 0-1,-4 0-1,6 0 2,-2 0-2,0 0 2,6 0-2,-6 0 2,3 0-2,0 0 2,-3 0-1,-4 0-1,3 0 2,-3 0-2,0 0 1,0 0 1,0 0-2,4 0 1,1 0 0,-5 0 0,6 0 1,-3 0-1,-3 0 0,0 0 0,9 0 0,0 0 0,3 0-1,2 0 1,-4 0 0,-6 0 1,-4 0-2,4 0 2,-4 0-2,4 0 1,5 0 0,-5 0 0,0 0 1,-4 0-3,4 0 4,2 0-4,-6 0 3,4 0 0,0 0-2,0 0 2,2 0-1,-6 0 0,4 0 0,0 0 1,-4 0-3,0 0 2,4 0 0,-4 0 0,4 0 0,2 0 0,-6 0 1,8 0-1,-8 0 0,3 0-1,3 0 1,-6 0 0,5 0 1,-5 0-1,4 0 0,3 0-1,0 0 1,-3 0 1,-4 0-2,3 0 1,1 0 0,-4 0 1,0 0-2,0 0 2,0 0-1,0 0-1,0 0 1,6 0 0,-6 0 0,0 0 0,0 0 0,0 0-1,4 2 2,0-2 0,0 0-2,0 0 1,-4 0 0,0 0 0,6 0 0,-6 0 0,0 0-1,4 0 2,0 0-2,0 0 2,2 0-1,-2 0 0,0 0 0,5 0-1,-9 0 2,4 0-2,-4 0 2,4 2-2,-4-2 2,4 0-1,0 0 0,2 0 0,2 0 0,-4 0 0,2 0 0,-2 0 0,0 0 0,0 0 0,0 0-1,-4 0 2,6 0-2,-3 0 2,6 0-1,-3 0-1,-2 0 2,4 0-2,-8 0 3,3 0-4,-3 0 3,0 0-2,7 0 1,-7 0 0,4 0-1,-4 0 2,3 0-1,1 0 1,6 0-1,-6 0 0,6 0-1,-6 0 2,0 0-1,-4 0 0,8 0 0,-8 0 0,0 0 0,6 0-1,-6 0 0,4 0 1,0 0 0,6 0 1,-3 0-1,-3 0 0,0 0-2,2 0 4,-2 0-3,0 0 2,-4 0-3,4 0 4,-4 0-3,6 0 1,-2 0 0,4 0 1,2 0-1,-3 0-1,-2 0 1,5 0 0,-10 0 0,4 0-1,-4 0 2,4 0-2,-4 0 2,0 0-1,6 0-2,-6 0 4,3 0-3,-3 0 2,5 0-2,-5 0 1,4 0-1,-1 0 2,7 0-1,-10 0-1,4 0 2,0 0-2,2 0 2,-6 0-2,4 0 3,0 0-3,0 0 1,0 0-1,6 0 2,-10 0-2,4 0 1,-4 0 2,0 0-3,0 0 1,0 0-1,0 0 2,0 0-1,4 0-1,1 0 2,0 0-1,-2 0-1,8 0 1,-8 0 1,5 0-3,2 0 4,2 0-2,-2 0 0,-6 0 0,3 0 0,-7 0-1,7 0 1,-7 0 1,0 0-1,0 0 0,4 0-1,-4 0 2,0 0-1,0 0-1,0 0 2,3 0-2,-3 0 2,5 0-2,1 0 2,-2 0-2,-1 0 1,6 0-1,0 0 2,-1 0-2,2 0 2,-2 0-1,-2 0 0,-2 0 0,0 0-1,0 0 2,-4 0-2,4 0 2,-4 0-2,0 0 2,0 0-2,0 0 1,5 0 0,-5 0-1,0 0 2,0 0-2,4 0 2,-4 0-2,4 0 1,0 0 0,2 0 0,-1 0 0,-2 0 0,-3 0 1,4 0-2,0 0 1,-4 0-1,10 0 2,-6 0-1,0 0 0,2 0 0,2 0 0,-4 0 0,-1 0 0,-3 0 0,7 0 0,-3 0 0,0 0 0,-1 0 0,4 0 0,-7 0 0,4 0 0,-4 0-1,4 0 2,5 0-3,7 0 2,-2 0 0,-4 0 2,-6 0-3,0 0 1,0 0 0,0 0 0,-4 0 0,5 0-1,-5 0 3,0 0-3,0 0 2,0 0-3,0 0 3,0 0-2,0 0 2,0 0-1,0 0 0,0 0 1,0 0-3,0 0 3,0 0-2,0 0 2,0 0-2,0 0 1,0 0 1,4 0-2,-4 0 1,0 0 0,0 0 0,0 0 0,0 0 1,0 0-2,0 0 1,4 0 0,-4 0 0,0 0 0,4 0 0,2 0 1,-6 0-2,4 0 2,-4 0-2,0 0 1,5 0 0,-5 0 0,0 0 0,3 0 0,-3 0 1,4 0-2,-4 0 3,6 0-4,-1 0 3,-5 0-2,0 0 3,0 0-3,0 0 1,0 0-1,0 0 1,3 0 1,1 0-2,6 0 2,-10 0-1,8 0 0,6 0-1,-10 0 2,6 0-1,-6 0-1,0 0 3,-1 0-4,3 0 4,-6 0-4,4 0 4,-4 0-3,0 0 1,0 0 0,4 0 0,-4 0 0,4 0 0,0 0 0,-4 0 0,6 0 1,-6 0-3,4 0 4,-4 0-4,0 0 3,0 0-1,0 0 0,4 0 0,0 0 0,2 0 1,-2 0-2,0 0 1,4 0 0,5 0 0,-2 0-1,-4 0 2,3 0-2,-6 0 1,0 0 1,4 0-1,-2 0 0,-2 0 0,0 0 0,-4 0-1,4 0 1,-4 0 0,0 0 0,0 0 1,6 0-1,2 0 0,0 0-1,-2 0 2,-2 0-2,-4 0 2,0 0-2,0 0 2,0 0-1,4 0 0,-4 0 0,0 0-1,0 0 2,0 0-2,0 0 1,4 0 0,-4 0 0,0 0 0,5 0 0,-5 0 0,0 0 0,0 0 1,4 0-2,-4 0 1,0 0 0,0 0 0,4 0 0,-4 0 0,4 0 0,2 0 0,-6 0 1,0 0-3,4 0 3,-4 0-1,8 0 0,-4 0 1,2 0-2,-2-2 1,4 2 0,2 0 1,-6-2-1,-1 2 0,-3 0-1,4 0 1,3 0 0,-7 0 1,3-3-2,1 3 2,0-2-1,3 2-1,0 0 1,-3 0 0,-4 0 0,4 0 0,-4 0 1,0 0-1,0 0 0,0 0-1,6 0 1,-2-2 1,4 2-2,-2 0 2,2 0-2,2-4 2,-6 4-2,0-2 2,4 2-1,-8 0 0,5 0 0,-5 0-1,0-3 2,0 3-3,0 0 4,0 0-3,0 0 2,4 0-2,0 0 2,0 0-1,2-2-1,2 0 2,0 2-1,2-2 0,-6-1-1,6-2 2,1 2-2,0-2 1,-4 5 0,8 0 0,-12-1 0,7 1 0,2-4 1,-8 4-2,2-2 2,-2 2-2,-4 0 2,0 0-1,0 0 0,0 0 0,0 0 0,0 0 0,0 0-1,4 0 2,-4 0-2,0 0 2,0 0-2,0 0 1,0 0 0,0-3 0,4 3 0,-4 0 0,6-2 2,-6 2-4,0 0 3,0 0-1,0 0-1,0 0 1,0 0 1,0 0-2,0 0 1,0 0 1,0 0-2,0 0 2,0 0-2,0 0 2,0 0-2,0 0 1,0 0 0,0 0 0,0 0 0,0 0 0,4 0 1,-4 0-2,4 0 2,-4-2-2,0-1 0,0 3 1,4 0 1,0 0-1,-4 0-1,5 0 2,-5-2-2,0 2 2,0-3-2,0 3 2,4 0-2,-4-2 1,0 2 1,0 0-1,4 0 0,0 0-1,2-3 2,-6 3-2,0-3 2,0 3-2,4 0 1,-4 0 0,4-2 0,0 2 1,0 0-2,2-3 2,-2 3-2,0 0 2,-4-2-3,10 2 2,-7 0 0,-3-3 0,0 1 1,4 2-2,1-3 1,1 1 1,-3 0-1,-3-3 0,5 5 0,-5-3-1,0 3 2,7 0-1,-7 0 0,0 0 0,6 0-1,-6 0 2,5 0-1,-5 0 1,0-2-2,4-2 2,-4 3-2,3 1 1,-3 0 0,6 0 0,-2 0 1,-4-3-2,0 3 2,0 0-1,0 0 0,0 0-1,0 0 2,0 0-1,0 0 0,0 0 0,0 0 1,0 0-1,0 0 0,0 0 1,4 0-3,-4 0 3,0 0-1,0 0 1,0 0-2,0 0 1,0 0 1,0 0-1,0 0 1,0 0-2,0 0 2,0-4-2,0 4 2,0 0-1,0-2 0,0 0 0,4 0 0,-4-1 0,0 3 0,0-5 1,0 2-2,0 1 1,4-3 0,-4 3 0,0-1 0,0 3 0,0 0 2,0 0-3,0 0 2,0 0-3,0-3 3,0-1-1,0 4 0,0-5 1,0 0-2,0 5 1,6-3 0,-6 1 0,0 2-1,0-3 3,0 3-4,0-2 3,0 2-1,0 0 0,0-3-1,0 3 2,0 0-1,0 0 0,0 0 0,4-2-1,0-4 2,0 4-2,1 0 1,-5 0 0,0-1 0,0 3-1,0-2 0,0-1 3,0 0-3,0 3 1,0 0 0,0 0 1,0 0-2,0 0 1,0 0 1,0-2-2,0-1 2,0-2-3,5 0 3,-5 1-2,4 1 2,0-2-2,-4 3 1,0-1 2,0 3-3,0 0 2,0 0-2,0 0 2,0 0-1,0 0 1,0 0-2,0 0 2,0 0-2,0 0 1,0-2 0,0-2 0,0 2 2,0 0-4,3-1 3,-3 3-2,0 0 2,0 0-1,0-2 0,0-3 0,0 3 0,0-2 1,0 2-2,0-1 2,0-2-2,0 1 2,0-2-2,0 4 2,0 0-2,0 2 1,0-3 0,0 3 1,0-2-1,0 2 0,0 0 1,0 0-2,0-4 2,0 3-2,0-5 2,0 4 0,0 0-2,0-3 1,0 2 1,0-1 0,0 1-2,0 0 2,0 1-1,0 2 2,0-3-4,0 1 4,0 2-2,0-3-1,0 3 2,0 0-2,0-2 3,0 0-4,0-1 3,0-5-1,0 6 0,0-3 0,0 3 0,0-1 0,0 0-1,0 1 2,0-1-1,0 3 0,0-3-1,0 1 1,0 2 0,0-2 0,0-1 0,0 3 0,0-2 1,0 2-2,0 0 2,0 0-1,0-3 0,0 3-1,0-2 3,0 0-3,0 0 3,0 2-2,0-6-1,0 4 2,0-1-2,0 3 2,0 0-2,0 0 3,0 0-3,0-3 1,0 3 0,0-5 0,0 5 1,0-3-1,0 1 2,-3 0-4,3-3 3,-4-1-1,4 4 1,-4-1-1,4 1 0,-5 2 1,5 0-2,0-3 2,0 3-2,0 0 2,-5-2-2,1 2 3,4-2-2,0-2 1,0 4-1,0-2 2,0 0-2,-4 2 0,0 0 2,4-2-2,-10-4 2,10 4-3,0-3 1,-4 2 0,4 2 0,0-2 0,0 3 0,0-2 1,0 2-1,0-4 0,-4 2 0,0 2 1,4 0-1,0 0 1,-6-2-1,6-1 1,-3 1 1,3 0-2,-4-1 1,-1 0-2,-1 1 2,-1-1-1,2 2 0,5-3 0,-3 2 0,3-2 1,0 4-1,-6-2 0,6 2 0,0 0 0,0-2 1,0 2-1,-5 0 0,1 0 0,4 0 1,-3 0-1,3-2 0,0 0 0,0 0 0,0-2-1,-6 2 2,6 2-2,-4 0 2,4-4-1,0 3-1,-4 1 2,4-3-2,-4 3 2,-2-2-2,2 2 2,0 0-1,4-5-1,0 2 2,-4 1-1,0 0-1,4 2 2,0-3-2,0 3 2,0-1-1,0 1 0,0 0 0,0 0-1,-6 0 3,6-7-2,0 7-1,0-3 2,-4 1-1,4 2-1,-4-3 1,0 3 1,4 0-1,0 0 0,0 0 1,0 0-1,0-2 0,-5 2 1,1 0 1,4 0-3,0-2 1,0 2 0,-4-3 1,4 3-2,-4-3 3,4 1-2,0 0 0,-4-1 3,-2 0-4,2 3 4,0 0-2,4 0 1,-10-2-1,6-1 1,0 3-3,-4-2 2,2 2-1,2-3 0,1 3 3,3 0-1,0 0-1,0 0-1,0 0 4,-4 0-3,4 0 1,0 0 0,-7 0-1,7 0 0,-4 0-1,4 0 2,0 0-2,-3 0 2,3 0-1,0 0 0,0 0-1,-4 0 0,-3 0 1,3 0-1,1 0 0,3 0 1,-8-2-2,2 2 1,2 0 1,0 0-2,4-2 2,-4 2-1,4 0 1,-6 0-2,2 0 1,0 0 1,0 0-1,4 0 0,-4 0 1,-2 0 0,2 0 0,-4 0-2,-5 0 2,9-2-2,0 2 3,-2 0-3,2 0 1,0 0 0,4 0 0,-4 0 0,4 0 1,-6 0-1,6 0 0,-4 0 2,4 0-2,-4 0 0,0 0 0,-2 0 1,6 0-2,0 0 3,0 0-3,0 0 2,-4 0-1,4 0 0,0 0 2,-4 0-2,4 0 0,-4 0 0,4 0 0,-3 0 0,3 0 0,-7 0 0,7 0 0,-4 0 2,4 0-3,-4 0 2,1 0-1,3 0 1,-7 0-2,3 0 1,4 0 0,0 0 0,-3-4 2,3 4-3,-4 0 2,4 0-2,0 0 1,0 0 0,0 0 1,-5 0-2,5 0 2,-5 0-1,5 0 0,-4 0 0,0 0-1,0 0 2,4 0-1,0 0 0,-6 0-1,6-2 2,-4 2-1,0 0 0,0 0 0,0 0 0,-2 0 0,2 0 0,0 0 1,4 0-2,-4 0 2,-1 0-1,1 0-1,0 0 1,4 0 0,-4 0 0,-6 0 0,6 0 1,0 0-2,0 0 2,-2 0-2,6 0 2,-4 0-2,4 0 1,-4 0 0,0 0 0,-2 0 0,-2 0-1,8 0 2,-4 0-2,4 0 2,-4 0-2,-1 0 2,-4 0-1,6 0-1,-8 0 2,7 0-2,1 0 2,-3 0-2,2 0 2,0 0-2,4 0 2,-4 0-1,0 0 0,-2 0-1,6 0 2,-4 0-1,4 0 0,-4 0 1,0 0-2,4 0 1,-10 0 0,2 0-1,4 0 2,-2 0-1,-1 0 0,3 0 0,-6 0-1,6 0 1,-10 0-1,10 0 1,0 0 0,0 0-1,-2 0 2,2 0-2,1 0 1,3 0 0,0 0 0,-5 0 1,5 0-2,-6 0 1,2 0 0,4 0 0,-3 0 0,3 0 0,-5 0 1,5 0-2,-4 0 2,4 0-2,0 0 2,0 0-1,0 0 0,-6 0-1,-2 0 2,4 0-1,-1 0-1,1 0 2,0 0-2,0 0 2,0 0 0,-2 0-1,6 0 0,0 0-1,0 0 1,-4 0 0,4 0 1,-4 0-1,0 0 1,-2 0-3,-2 0 4,4 0-3,0 0 2,-2 0-1,6 0 0,-3 0 0,-1 0 0,0 0 1,-3 0-2,0 0 3,7 0-4,-4 0 3,4 0-1,-7 0 0,7 0 1,0 0-1,0 0 0,0 0 0,0 0 0,0 0-1,0 0 2,-3 0-2,3 0 2,0 0-1,0 0 0,0 0 1,-8 0-2,4 0 1,-2 0 0,-2 0 0,5 0 0,-4 0 0,3 0 0,0 0-1,4 0 1,0 0 0,0 0 1,0 0-2,-3 0 1,-2 0 0,-1 0 1,2 0-3,0 0 3,4 0-2,-4 0 2,-1 0 0,1 0-2,0 0 1,0 0-1,4 0 2,-4 0-1,-2 0 0,2-2-1,0 2 2,0-3-2,-2 3 1,2-2 0,4 2-1,0 0 2,0 0-2,-4 0 2,4 0-2,-9 0 2,0-3-1,2 3-1,-4 0 1,8 0 0,-1 0 1,-3-2-2,0 2 2,-1 0-2,2 0 2,2 0-2,0 0 2,4 0-2,-4 0 1,-2-3 1,-2 3-1,4 0 0,-6 0 0,6 0 0,4 0-1,-3 0 2,3 0-1,-5 0 0,5 0 0,0 0-1,0 0 2,0 0-2,0 0 2,0-2-2,0 2 2,-5 0-1,5 0 0,-4 0 0,0 0 0,0 0 0,-2 0-1,-2 0 2,4 0-2,0 0 2,-2 0-2,2 0 2,4 0-1,-4 0 0,-6 0 0,10 0-1,0 0 3,-3 0-3,-1 0 2,-1 0-1,2 0 0,-3-3-1,-2 3 1,8 0 0,-4 0 1,-7 0-1,8 0-1,-1 0 2,-6 0-2,6 0 2,0 0-2,0 0 1,-2 0 0,2 0 0,0 0 1,0 0-2,4 0 1,-6 0 0,2 0 1,0 0-2,4 0 2,-4 0-1,1 0 0,-3 0 0,2 0-1,0 0 2,0 0-1,4 0 1,-6 0-2,-2 0 1,0 0 0,2 0 0,2 0 0,0 0 0,4 0 0,0 0-1,0 0 2,-4 0-1,4 0 1,0 0-2,0 0 2,0 0-1,-6 0-1,2 0 2,1 0-2,-8 0 2,8 0-2,-1 0 1,0 0-1,0 0 2,-2 0-2,2 0 2,-1 0-1,5 0 0,-3 0 0,3 0 0,0 0 1,-6 0-2,2 0 1,0 0 0,-4 0 0,2 0-1,2 0 0,0 0 2,0 0-3,4 0 3,-6 0-2,2 0 2,4 0-2,0 0 1,-4 0 0,0 0 0,0 0 0,-5 0 0,5 0 0,0 0-1,-2 3 2,2-3-1,0 0 1,0 0-2,4 0 2,-6 0-2,2 2 3,0-2-3,-4 0 1,2 0 1,2 0-2,-3 3 2,-11-3-2,7 2 2,0 1-2,-3 2 2,-4-5-1,4 2 0,2 0 1,-1 2-2,5-2 2,-2-2-2,6 0 2,-6 0-2,10 0 2,0 0-1,-4 0 0,4 0 0,0 0 0,-4 0 1,4 0-2,0 0 2,0 0-2,0 0 3,0 0-4,0 0 2,0 2 1,-4 0-2,0-2 1,4 3 0,-5-3 0,0 0 0,1 0 0,4 0-1,0 0 2,0 0-1,0 0 0,0 0-1,0 0 0,0 0 2,0 0-1,0 0-1,0 0 0,0 2 2,0-2-2,0 0 1,0 0 2,0 0-3,0 0 1,-3 0-1,3 0 3,0 0-4,0 0 4,0 0-4,0 0 3,0 0-2,0 0 2,-6 0-1,-3 3-1,6-1 1,-1-2 0,-3 6 1,7-6-2,-3 0 2,3 0-1,0 0 0,0 0 0,0 0 0,0 0 2,0 0-3,0 0 1,0 0-1,0 0 2,0 0-2,0 0 2,0 0-1,-4 0-1,4 0 3,0 0-3,0 0 2,0 2-2,0-2 1,-4 0 0,4 0 1,-6 0-2,6 2 2,-4-2-2,0 0 0,0 0 2,4 3-2,0-3 2,0 0-1,0 0 0,0 3 0,-6-3 1,6 0-3,0 0 2,-4 0 1,4 0-2,-4 2 3,4-2-3,-4 0 2,0 0-2,4 0 3,0 0-3,-6 0 0,6 0 1,0 2 1,0-2-1,0 3-1,0-3 2,0 0-2,0 0 3,0 0-3,-4 0 1,4 0 0,-4 0 0,-5 2 0,1-2-1,4 3 2,0-3-2,-2 0 3,2 0-4,-4 2 4,-2 3-4,2-5 3,4 1-2,-5-1 1,4 3 1,1-3-2,4 0 3,0 2-2,-6-2 0,6 0 0,-3 2-1,3-2 2,0 0-1,-5 0-1,5 0 1,0 0 0,0 0-1,0 0 2,0 0-1,0 0 1,0 0-2,0 0 0,0 3 2,-3-3-2,3 3 0,-11-3 2,7 2-1,-3 0 0,1-2 0,2 3 0,4-3 0,-4 1 0,4-1-1,0 4 0,0-4 0,0 0 0,0 0 1,-4 2 0,4-2-3,0 0 3,0 0 0,0 0 0,0 0 0,0 0-1,0 0 2,0 4-2,0-4 1,0 0-2,0 2 2,0-2-1,0 0 1,-6 2 1,6 0-1,-8 6-1,4-2 2,-6-2-1,6 1-1,0 0 2,4 0-2,-4-1 2,4 0-1,0 1-1,0-5-1,0 0 2,0 0 1,0 0-2,0 0 1,0 1-1,0-1 1,-6 3-1,6 0 2,0-1-1,-3 3 0,3 0 0,-4-3-1,4 4 2,-4-4-2,4 0 2,0 1-2,0-1 2,0 3-2,0-3 1,0 4-1,0-3 2,0-1-1,0-2-1,0 2 1,0-2-1,0 3 1,0 5-1,0-5 2,0-1-2,0 4 0,0-4 2,0 0-2,0 3 1,0-3-1,0 1 2,0-1-1,0 3 1,0-2-2,0-1 1,0 4 0,0-4 0,0 1 1,0-3-2,0 2 3,0-2-4,0 2 2,0 4 0,0-1 1,0-1-1,0 1 0,0 0 0,0-2-1,0 0 2,0-3-1,0 1 0,0 2-1,0-3 2,0 3-2,0-3 1,0 2-1,0 1 1,0-1 0,4 0 0,0-2 0,-4 6 0,0-5 1,3 5-1,-3-6 0,6 5 0,-6-3-1,0-2 2,4 4-1,-4-2 0,4-2-1,-4 4 2,4-1-2,-4-3 1,6 2 0,-6-2 0,4 3 1,-4-3-2,4 2 2,-4-2-2,0 0 0,4 0-1,-4 0 3,0 0-1,0 0 1,0 4-3,4-4 2,2 2 0,-2-2 0,-4 3 1,4-3-2,-4 0 2,0 0-2,0 0 2,0 0-1,4 0-1,-4 0 2,0 2-1,0-2 1,0 2-2,0 1 2,6-3-2,-6 0 2,0 0-1,0 0 0,0 2 0,4-2 0,-4 0 0,0 2-1,3-2 2,-3 0-3,0 0 4,4 4-3,1 1 2,-5-5-1,0 2 0,6-2 0,-6 0 0,0 3 1,0-3-1,0 0 0,0 0 0,3 0 0,-3 0-1,0 0 1,0 0 1,0 0-1,0 0 0,0 0-1,0 0 2,0 0-1,0 0 0,0 0 0,0 2 0,0-2 0,0 0-1,5 3 2,-5-3-1,3 0 0,3 0-1,-6 0 3,4 2-4,-4-2 3,0 0-1,0 0 0,0 0 0,5 0 0,-5 0 1,0 0-3,0 0 3,0 0-2,3 0 2,-3 0-2,0 0 3,0 0-3,0 2 1,0-2 0,0 3 0,0-3 1,0 0-3,0 0 4,0 0-3,0 0 1,0 0-1,0 0 2,0 0 0,0 0-1,0 2-1,0-2 0,6 0 2,-6 0-2,0 0 2,0 0-2,0 0 2,0 0-2,4 0 2,-4 0-2,4 0 2,-4 0-2,4 0 1,-4 3 0,4-1 0,-4-2 2,0 0-4,0 3 3,0-3-1,0 0 0,0 0 0,0 0 0,6 0-1,-6 0 1,0 0 1,4 0-2,-4 0 2,4 0-2,-4 0 1,0 0 0,4 0 0,2 0 1,-6 0-2,4 0 1,-4 0 0,0 0 1,0 2-2,0-2 2,0 0-1,0 0 0,4 0 0,-4 3 0,8-3 1,-3 3-2,-1-3 2,-4 0-2,0 0 2,0 0-1,0 0 0,0 0 0,0 0 0,4 2 0,-4-2-1,0 0 2,0 0-1,0 0 0,0 0 0,0 0 0,0 0 0,0 0-1,0 0 2,0 0-2,4 0 2,-4 0-2,6 0 2,-6 0-2,4 0 1,-4 0 1,4 0-2,-4 0 1,4 3 0,-4-3 1,0 0-2,4 2 2,-4-2-3,0 2 3,0-2 0,0 0-1,0 0-1,0 0 2,0 0-1,6 0-1,-6 0 2,0 0-2,0 0 2,0 0-2,0 0 2,4 0-2,0 2 2,-4-2-1,4 0 0,-4 0 0,0 0 0,6 0 1,-6 0-3,0 0 4,0 0-4,0 0 3,0 0-1,0 0 0,0 0 0,4 3-1,-4-3 2,4 0-2,-1 0 3,4 0-3,-7 0 1,4 0 0,-1 0 0,1 0 0,-4 0 0,0 0 1,5 0-2,-5 0 3,0 3-4,0-3 2,0 0 1,0 2-2,0-2 2,0 0-1,0 0 1,0 0-3,6 0 4,-6 0-4,3 0 3,-3 0-1,0 0 0,4 0 0,-4 0 1,5 0-1,-5 0-1,0 0 2,0 3-2,0-3 2,0 0-1,0 0 1,0 0-3,0 0 3,0 0-1,0 0 0,5 0 0,-5 0-1,0 0 1,0 0 0,0 0 1,4 0-2,-4 0 2,0 0-2,0 0 1,0 0 0,4 0 0,0 0 1,0 0-2,6 0 2,-6 0-2,0 0 2,2 0-2,-6 0 2,4 0-2,-4 0 1,0 2 0,0-2 1,0 0 0,0 0-3,4 0 3,-4 0-1,0 0 0,0 0 0,0 0-1,0 0 2,0 0-1,0 0 0,0 0-1,0 0 2,0 0-2,0 0 2,0 0-1,4 0 0,-4 0-1,0 0 1,0 0 0,0 0 1,4 0-1,1 0 0,-5 0 0,8 0 0,-4 0 0,-4 0 0,6 0 0,-2 0 0,-4 0 0,0 0 1,0 0-3,0 0 3,4 0-1,-4 0 0,0 0 0,0 0 0,0 0 0,0 0 0,0 0 0,0 0 0,4 0 1,-4 0-3,0 0 3,0 0-1,0 0 0,0 0 0,0 0 0,0 0 0,6 0 0,-2 0 0,0 0 0,0 0 1,6 0-2,-6 0 2,-4 0-2,4 0 2,-4 0-1,0 0 0,3 0 0,-3 0 0,0 0 1,0 0-2,0 0 2,0 0-2,0 0 1,0 0 0,0 0 1,0 0-1,0 0 0,0 0-1,0 0 2,0 0-1,0 0 0,0 0 0,0 0 0,0 0 0,0 0 0,0 0-1,0 0 2,0 0-2,0 0 2,0 0-2,6 0 2,-6 0-2,0 0 2,0 0-2,5 0 2,-1 0-1,3 0 0,0 0 0,-7 0-1,4 0 2,-4 0-2,0 0 1,0 0 0,3 0 0,1 0 1,-4 0-2,10 0 2,-6 0-1,0 0 1,-4 0-3,4 0 3,-4 0-1,0 0 0,0 0-1,0 0 2,0 0-1,0 0-1,0 0 2,0 0-1,6 0 0,-6 0-1,4 0 2,0 0-1,0 0 0,2 0 0,-6 0-1,4 0 2,0 0-1,0 0 0,1 0 0,-1 0 1,0 0-2,0 0 1,0 0 0,-4 0 0,0 0 0,0 0 0,6 0 0,-6 0 0,0 0 0,4 0 0,0 0 1,0 0-2,2 0 2,-2 0-1,0 0-1,-4 0 1,4 0 0,-4 0 1,0 0-2,0 0 2,0 0-2,0 0 2,0 0-2,0 0 1,0 0 0,0 0 0,0 0 1,0 0-2,0 0 2,0 0-2,0 0 2,0 0-2,0 0 1,0 0 0,0 0 0,0 0 0,4 0-1,-4 0 2,6 0-2,-3 0 2,2 0-1,5 0 0,-2 0 0,-4 0 0,-4 0 0,3 0 0,-3 0 0,0 0-1,0 0 2,0 0-2,0 0 3,0 0-3,0 0 1,0 0 0,0 0 0,0 0 1,0 0-2,0 0 1,0 0 0,0 0 0,0 0-1,0 0 1,0 0 1,0 0-2,0 0 2,0 0-2,0 0 2,0 0-3,0 0 3,0 0-1,0 0 0,7 0 0,-3 0 0,-1 0 0,7 0 0,-6 0 1,-4 0-2,4 0 2,0 0-3,-4 0 4,0 0-3,6 0 1,-6 0 0,0 0 0,4 0 0,0 0 0,4 0 0,-2 0 0,2 0 1,-4 0-3,2 0 4,-3 0-2,5 0-1,-4 0 1,2 0 0,2 0 1,-4 0-2,2 0 2,-2 0-2,0 0 1,0 0 0,0 0 1,-4 0-1,0 0 0,0 0 0,0 0-2,10 0 4,-7 0-3,8 0 2,-7-2-2,-4 2 1,4 0 0,-4 0 0,4 0 0,2-3-1,-6 3 2,0 0-2,0 0 2,0 0-2,3 0 2,2 0-2,-1 0 1,-1 0 0,-3-2-1,10 2 3,-10 0-3,0 0 2,0 0-2,4 0 2,-4 0-2,0 0 1,0 0 0,0 0-1,0 0 2,0 0-2,0 0 2,0 0-3,4 0 3,2 0-2,-6 0 3,4 0-3,0-3 1,-4 3-1,0 0 2,0 0 0,0 0-2,0 0 2,0 0-2,0 0 1,4 0 0,0 0 0,-4 0-1,6 0 3,-2 0-2,0 0-1,-4-3 2,0 3-2,0 0 2,0 0-2,4 0 2,-4 0-2,0 0 1,0-2 0,0 2 0,0 0 0,0 0-1,0 0 2,0 0-1,0 0 0,0 0-1,0 0 1,0 0 0,0 0 1,0 0-2,10 0 0,-7 0 2,8 0-1,-8 0 1,1 0-3,-4 0 4,0 0-3,0 0 2,0 0-3,0 0 3,0 0-2,0 0 1,4 0 0,-4 0 0,4 0 1,2 0-3,-2 0 4,-4-2-2,0 2-1,4 0 2,-4 0-2,0 0 2,0 0-2,4 0 2,-4 0-2,0 0 2,6 0-3,-6 0 4,4 0-2,0 0 0,10 0-1,-10 0 1,-4 0 1,0-2-1,0 2-1,0 0 1,0 0 1,0 0-2,0 0 1,0 0-1,3 0 0,2 0 1,-5 0-1,6 0 3,-2 0-3,-4 0 2,0 0-3,3 0 1,-3 0 1,0 0 0,5 0 0,-5 0 0,0 0 1,0 0-3,4 0 3,-4 0-1,5 0 0,-1 0 0,0 0 0,0 0 0,-4 0 1,0 0-1,6 0-2,-6 0 4,0 0-3,0 0 2,4 0-3,-4 0 3,4 0-1,6 0 1,-6 0 0,-4 0-3,4 0 3,-4 0-1,0 0 0,0 0 0,0 0 1,0 0-1,0 0-1,0 0 1,4 0 0,-4 0 1,0 0-2,0 0 2,0 0-1,0 0 1,0 0-2,0 0 0,0 0 2,0 0-1,0 0 1,0 0-2,0 0 2,0 0-4,0 0 5,0 0-2,0 0 0,0 0 0,0 0-1,0 0 0,0 0 1,0 0 0,0 0 0,0 0 1,0 0-2,4 0 2,1 0-2,-5 0 2,4 0-1,0 0 0,0 0 1,2 0-2,-6 0 1,5 0 0,-5 0 2,0 0-3,0 0 1,3 0 0,-3 0 1,0 0-1,0 0-1,0 0 1,0 0 0,0 0 1,0 0-3,4 0 2,-4 0 0,4 0 0,-4 0 1,7 0-1,-4 0 1,-3 0-3,0 0 4,0 0-2,4 0 0,-4 0-1,0 0 2,0 0-2,0 0 2,0 0-2,0 0 1,0 0 1,0 0-1,0 0-1,0 0 1,0 0 0,0 0-1,0 0 2,0 0-1,0 0 0,4 0 0,-4 0-1,6 0 3,-2 0-4,0 0 4,0 0-2,-1 0-1,4 0 2,-7 0-1,4 0 0,-4 0 0,4 0 0,-4 0 0,0 0 1,0 0-1,0 0 0,0 0-1,0 0 2,0 0-2,0 0 2,0 0-1,0 0 0,0 0 0,0 0 0,0 0 0,0 0 0,0 0 0,0 0 0,0 0 0,0 0 0,0 0 0,0 0 0,0 0-1,0 0 2,0 0-3,0 0 2,3 0-1,-3 0 3,0 0-4,0 0 3,0 0-1,0 0 0,0 0 2,0 0-3,0 0 4,0 0-4,0 0 2,0 0 0,0 0-1,0 0 0,0 0 1,0 0-1,0 0 0,0 0 0,0 0 0,0 0 0,0 0 1,0 0-2,0 0 2,0 0-2,0 0 3,0 0-3,0 0 3,0 0-3,0 0 2,0 0-1,0 0-1,0 0 2,0 0-2,0 0 2,0 0-1,0 0 0,0 0-1,0 0 2,0 0-2,0 0 1,0 0-1,0 0-3,0 0-8,0 0-5,0 0-5,0 0-20,0 0-28,0 0-8,-3 0-5,-12 0-21,8 0-116</inkml:trace>
</inkml:ink>
</file>

<file path=ppt/ink/ink3.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8-02T15:23:08.748"/>
    </inkml:context>
    <inkml:brush xml:id="br0">
      <inkml:brushProperty name="width" value="0.15875" units="cm"/>
      <inkml:brushProperty name="height" value="0.15875" units="cm"/>
      <inkml:brushProperty name="color" value="#00B0F0"/>
      <inkml:brushProperty name="fitToCurve" value="1"/>
    </inkml:brush>
  </inkml:definitions>
  <inkml:trace contextRef="#ctx0" brushRef="#br0">1838 9 9,'0'0'22,"0"0"3,0 0 0,0 0-2,0 0 9,0 0 2,0 0-6,0 0-3,0 0 2,0 0 0,0 0 1,0 0 4,0 0-1,0 0 1,0 0-6,0 0-2,0 0-4,0 0 1,0 0-7,-7 0-4,-1 0-1,0 0 0,-2 3-5,2 0-1,-5-3 5,5 1-3,-2-1 3,2 0-2,-2 4 3,-3-4-2,1 0 1,2 0 0,-2 2-2,-6 1-4,8-3-1,2 0 2,-6 0-2,6 1 0,-6-1 0,1 0 1,1 4-1,2-4-2,-2 0 3,2 2-1,-7-2 0,5 2 0,-2 0 0,-1-2-1,2 0 3,1 0-3,2 0 2,-2 0-2,2 0 2,-1 0 1,1 0-4,2 0 4,-6 0-1,6 0-1,-2 0-1,-4 0 2,7 0-1,3 0-1,-3 0 1,0 0 0,-7 0 0,2 0-2,-6 0 2,0 0-1,0 0 0,5 0 0,1 0-1,-2 0 2,4 0 1,-2 0 0,8 0-1,-2 0 1,-1 0-1,-11 0 0,3 0-1,-2 0 2,1 0-2,-2 0 0,-5 0 2,1 0-2,-8 0 0,12 0 1,0 0-1,1 0 0,-1 0 1,4 0-2,2 0 4,-2 0-3,1 0 1,-3 0 0,2-2-2,-4 2 1,4-2 1,2 0 1,-2 2-2,-4 0 1,5-4 1,-5 4-2,2-1 1,2 1-1,1 0 1,-5 0-2,6 0 2,-2 0-2,-4 0 2,4 0-1,2 0-1,-2-3 1,7 3 0,-3-2 2,2 2-3,2 0 3,-2 0-3,-1 0 1,0 0 0,-9-4 0,11 4 0,-3 0 1,2-1-1,-2 1 0,6 0 0,0 0-1,4 0 2,-4 0-2,-2 0 2,2 0-2,0 0 0,4 0 2,0 0-1,0 0 0,0 0 0,-3 0 1,3 0-2,-4 0 3,-3 0-4,3 0 3,1 0-1,-2 0 0,0 0 1,0 0-2,2 0 1,-2 0 0,0 0 1,5 0-2,0 0 2,0 0-2,0 0 1,0 0 1,-4 0-3,4 0 3,0 0-1,-4 0 0,4 0-1,-4 0 2,-6 0-1,6 0 0,-4 0 1,-6 0-2,6 0 2,-9 0-1,-1 0-1,7 0 1,-6 0 0,5 0 0,2 0 0,2 0-1,5 0 1,-3 0 1,6 0-2,0 0 2,-5 0-2,2 0 2,3 0-3,0 0 3,-4 0-2,-2 0 1,6 0 0,-4 0 1,4 0-1,0 0-1,0 0 2,-4 0-1,4 0 0,-4 0-1,4 1 1,0-1 1,-4 0-2,-2 0 1,6 4-2,-4-4 3,0 2-2,4-2 2,0 0-2,-4 0 1,-2 3 0,2-3 1,0 0-2,4 0 1,0 1 0,0-1-2,0 0 3,0 0-2,0 4 1,0-4-1,-4 0 1,0 2 1,-1 0-1,1 0 0,-4 1-1,-2 0 2,5-1-2,-4 1 2,5-2-1,0 3 0,0-4 1,0 0-2,-2 3 1,2-1 1,0 1-1,0-1-1,4-2 1,0 0 0,0 0 0,-6 0-1,6 0 2,-4 3-3,0-1 3,4-2-2,-4 2 1,1 4 0,-3-1-1,1-2 2,1 1-2,4-2 2,-3 2-2,-3-2 1,6-2 0,0 0 1,0 0-2,-4 2 1,0 2 0,-6 2-1,6 2 3,0-4-3,0-1 1,-10 0-1,14-3 0,0 2-1,0 0 1,0 1 1,0-3-1,0 0 2,0 3-2,0-1 2,-4 1-2,0 4 1,-2-4 0,2 5-1,4-4 2,-3 1-2,3 0 2,-4 0-1,4-2 0,-4-1-1,4 0 1,0 1-2,0 0 2,0-1-1,0 3 1,0-3 0,0 1-1,0-1 2,-7 3-2,7-1 2,-3-2-2,3 3 1,0 2 1,0-4-1,0-2 0,0 5 0,0-2 1,0-2-3,-4 0 4,4-2-3,0 0 1,0 2-1,0 0 2,0 0-2,0 4 1,0-1 0,0 3 0,0-3 0,0 0 0,0-1 0,0 2 1,0-2-1,0 2-1,0-6 2,0 2-1,0 3 0,0-2 1,0-1-2,-4 2 1,4-4-1,0 4 2,0-2-1,0 0 0,0 1 0,0 4-1,0-1 2,0-1-2,0-1 2,0-1-2,0 2 2,0-2-1,0 2 0,0-5 0,0 3-1,0 0 2,0-3-1,0 4 0,0-2-1,0 3 2,0-2-2,0-1 3,0 3-3,0-2 2,0-1-2,0 4 1,0-4 0,0 3 0,0-3 1,0 4-2,0-1 2,0-1-2,0 1 1,0-2 1,0-1-1,0 1 0,0 0-1,0-2 3,0 2-3,0 0 1,0-3-1,0 0 2,0 0-1,0 0 0,0 2 0,0 3-1,0 3 1,0-3 0,0 4 1,0-1-1,0-1 0,0-2 0,0-1 0,0-4-1,0 2 2,0-2-1,0 0 0,0 0 1,0 3-2,0 1 1,0-4 0,0 3 0,0-1-1,0-2 1,0 2 0,0 4 0,0-3 1,0 2-2,0-3 2,0 1-2,0 1 1,0-1 0,4 2 0,-4-3 0,4 1-1,-4-3 1,0 2-1,0-2 0,3 3 0,-3-3 1,7 5-1,1-2 1,-5 1 1,7 4-1,-2-3 0,-3 5 0,4-8 1,-1 4-2,-4-2 1,2-2 0,-2 1 0,4 0 0,-8-3 0,6 2 0,1-2 0,-7 0 0,5 0 0,1 0 0,-6 0-1,3 2 2,-3 1-1,8-1 1,-8 6-2,4-5 2,6-3-1,-10 2-1,0 2 2,4-4-2,-4 4 2,4-4-2,-4 0 1,6 0 0,-2 4 0,-4 2 0,4-3 1,0-1-1,-4 1 0,4-3 0,-4 2 0,0 0 1,0 1-2,6-3 1,-3 0 0,-3 2 0,0-2-1,5 3 1,-5-1 1,0-2-2,0 0 2,0 0-2,4 3 2,2-3-2,-6 0 1,8 2 0,-8-2 0,0 3 0,4-3 0,-4 3 1,0-1-2,0-2 2,0 3-2,0-1 1,0-2 0,5 3 0,-5-3-1,4 0 1,-4 0 0,0 0 0,0 0 0,0 0 0,0 0 1,4 2-2,-4-2 1,4 0-1,-4 0 1,4 0 0,-4 0-1,6 0 0,-6 0 0,0 0 1,0 2 0,4-2 1,0 5-1,0-5 0,-4 4 1,6-4-1,-2 1 0,-4-1 0,4 0 0,-4 3-2,0-3 3,4 0-1,-4 0 0,4 0 1,-4 2-1,6-2 0,-2 0 0,-1 0 0,2 0-2,-5 3 3,6-3-1,-6 0 0,0 2 0,0-2-1,3 0 2,-3 0-1,0 0 0,4 3-1,-4-3 3,4 3-2,6-3-1,-6 0 1,-4 0-1,4 0 1,0 2 1,2-2-1,-2 0 0,0 2-1,-1-2 1,4 0 1,-7 0-2,4 0 2,0 2-2,4-2 2,-2 0-2,-2 3 0,0-3 2,0 0-1,1 0 1,-1 0-3,-4 0 4,4 0-3,4 0 1,-2 0 1,-2 0-1,-4 0-1,4 0 1,-4 0 1,0 0-2,4 0 2,-4 0-1,0 0 0,6 0 0,-6 2 0,4-2 0,0 0-1,-4 0 2,4 0-2,-4 4 2,4-2-2,-4-2 2,5 0-1,0 0 0,-5 0-1,3 2 1,2-2 1,0 0-2,0 0 2,2 0-2,-7 3 1,7-3 0,-3 0 0,-1 0 0,-3 0 0,0 0 0,0 0-1,4 0 1,-4 0-1,4 0 2,-4 0-2,6 0 1,-6 0-1,0 0 2,0 0-1,0 0 0,0 0-1,0 0 0,0 0 2,4 0-3,-4 0 4,0 0-3,4 0 1,0 0 0,2 0 0,-2 0 0,0 0 0,-4 0 0,0 0-1,0 0 3,0 0-4,0 0 3,0 0-2,0 0 1,4 0-1,0 0 2,2 0-1,-2 0-1,-1 0 1,2 0-1,4 0 1,-9 0 0,4 0 0,-4 0-2,0 0 2,0 0-1,4 0 0,-4 0 3,5 0-4,0 0 4,-1 0-4,-4 0 3,4 0-1,0 0 0,2 0 0,-2 0-1,0 0 2,0 0-2,2 0 2,-6 0-1,0 0 1,3 0-3,6 0 3,-6 0-1,3 0-1,-2 0 2,-4 0-1,5 0 0,-5 0 0,3 0 0,-3 0 0,6 0 0,-1 0 0,-5 0-1,3 0 0,5 0 1,-2 0 2,-6 0-3,4 0 2,4 0-3,-8 0 3,0 0-2,6 0 1,-6 0 0,4 0-1,0 0 2,0 0-3,0 0 3,2 0-2,-2 0 1,0 0-2,-1 0 4,3 0-4,-6 0 2,0 0 0,0 0 0,0 0 0,0 0-2,4 0 4,-4 0-4,0 0 4,0 0-4,0 0 1,0 0 0,4 0 2,0 0-2,2 0 1,-2 0 1,4 0-3,-8 0 3,4 0-1,2 0-1,-6 0 1,4 0 0,0 0-1,6 0 1,-6 0 1,-1 0-2,-3 0 2,4 0-2,-4 0 1,0 0-2,0 0 3,0 0-2,5 0 1,1 0-1,-3 0 1,5 0 0,-2 0 0,-2 0 1,1 0-2,-2 0 1,3 0 0,-6 0 0,4 0 0,-4 0 0,4 0 0,0 0-2,6 0 3,-2 0-3,2 0 3,-2 0-1,0 0 0,-8 0-1,5 0 1,3 0 0,2 0 1,-6 0-1,0 0-1,-4 0 2,4 0-2,-4 0 2,4 0-1,-4 0-1,6 0 2,-2 0-2,0 0 2,6 0-2,-6 0 2,3 0-2,0 0 2,-3 0-1,-4 0-1,3 0 2,-3 0-2,0 0 1,0 0 1,0 0-2,4 0 1,1 0 0,-5 0 0,6 0 1,-3 0-1,-3 0 0,0 0 0,9 0 0,0 0 0,3 0-1,2 0 1,-4 0 0,-6 0 1,-4 0-2,4 0 2,-4 0-2,4 0 1,5 0 0,-5 0 0,0 0 1,-4 0-3,4 0 4,2 0-4,-6 0 3,4 0 0,0 0-2,0 0 2,2 0-1,-6 0 0,4 0 0,0 0 1,-4 0-3,0 0 2,4 0 0,-4 0 0,4 0 0,2 0 0,-6 0 1,8 0-1,-8 0 0,3 0-1,3 0 1,-6 0 0,5 0 1,-5 0-1,4 0 0,3 0-1,0 0 1,-3 0 1,-4 0-2,3 0 1,1 0 0,-4 0 1,0 0-2,0 0 2,0 0-1,0 0-1,0 0 1,6 0 0,-6 0 0,0 0 0,0 0 0,0 0-1,4 2 2,0-2 0,0 0-2,0 0 1,-4 0 0,0 0 0,6 0 0,-6 0 0,0 0-1,4 0 2,0 0-2,0 0 2,2 0-1,-2 0 0,0 0 0,5 0-1,-9 0 2,4 0-2,-4 0 2,4 2-2,-4-2 2,4 0-1,0 0 0,2 0 0,2 0 0,-4 0 0,2 0 0,-2 0 0,0 0 0,0 0 0,0 0-1,-4 0 2,6 0-2,-3 0 2,6 0-1,-3 0-1,-2 0 2,4 0-2,-8 0 3,3 0-4,-3 0 3,0 0-2,7 0 1,-7 0 0,4 0-1,-4 0 2,3 0-1,1 0 1,6 0-1,-6 0 0,6 0-1,-6 0 2,0 0-1,-4 0 0,8 0 0,-8 0 0,0 0 0,6 0-1,-6 0 0,4 0 1,0 0 0,6 0 1,-3 0-1,-3 0 0,0 0-2,2 0 4,-2 0-3,0 0 2,-4 0-3,4 0 4,-4 0-3,6 0 1,-2 0 0,4 0 1,2 0-1,-3 0-1,-2 0 1,5 0 0,-10 0 0,4 0-1,-4 0 2,4 0-2,-4 0 2,0 0-1,6 0-2,-6 0 4,3 0-3,-3 0 2,5 0-2,-5 0 1,4 0-1,-1 0 2,7 0-1,-10 0-1,4 0 2,0 0-2,2 0 2,-6 0-2,4 0 3,0 0-3,0 0 1,0 0-1,6 0 2,-10 0-2,4 0 1,-4 0 2,0 0-3,0 0 1,0 0-1,0 0 2,0 0-1,4 0-1,1 0 2,0 0-1,-2 0-1,8 0 1,-8 0 1,5 0-3,2 0 4,2 0-2,-2 0 0,-6 0 0,3 0 0,-7 0-1,7 0 1,-7 0 1,0 0-1,0 0 0,4 0-1,-4 0 2,0 0-1,0 0-1,0 0 2,3 0-2,-3 0 2,5 0-2,1 0 2,-2 0-2,-1 0 1,6 0-1,0 0 2,-1 0-2,2 0 2,-2 0-1,-2 0 0,-2 0 0,0 0-1,0 0 2,-4 0-2,4 0 2,-4 0-2,0 0 2,0 0-2,0 0 1,5 0 0,-5 0-1,0 0 2,0 0-2,4 0 2,-4 0-2,4 0 1,0 0 0,2 0 0,-1 0 0,-2 0 0,-3 0 1,4 0-2,0 0 1,-4 0-1,10 0 2,-6 0-1,0 0 0,2 0 0,2 0 0,-4 0 0,-1 0 0,-3 0 0,7 0 0,-3 0 0,0 0 0,-1 0 0,4 0 0,-7 0 0,4 0 0,-4 0-1,4 0 2,5 0-3,7 0 2,-2 0 0,-4 0 2,-6 0-3,0 0 1,0 0 0,0 0 0,-4 0 0,5 0-1,-5 0 3,0 0-3,0 0 2,0 0-3,0 0 3,0 0-2,0 0 2,0 0-1,0 0 0,0 0 1,0 0-3,0 0 3,0 0-2,0 0 2,0 0-2,0 0 1,0 0 1,4 0-2,-4 0 1,0 0 0,0 0 0,0 0 0,0 0 1,0 0-2,0 0 1,4 0 0,-4 0 0,0 0 0,4 0 0,2 0 1,-6 0-2,4 0 2,-4 0-2,0 0 1,5 0 0,-5 0 0,0 0 0,3 0 0,-3 0 1,4 0-2,-4 0 3,6 0-4,-1 0 3,-5 0-2,0 0 3,0 0-3,0 0 1,0 0-1,0 0 1,3 0 1,1 0-2,6 0 2,-10 0-1,8 0 0,6 0-1,-10 0 2,6 0-1,-6 0-1,0 0 3,-1 0-4,3 0 4,-6 0-4,4 0 4,-4 0-3,0 0 1,0 0 0,4 0 0,-4 0 0,4 0 0,0 0 0,-4 0 0,6 0 1,-6 0-3,4 0 4,-4 0-4,0 0 3,0 0-1,0 0 0,4 0 0,0 0 0,2 0 1,-2 0-2,0 0 1,4 0 0,5 0 0,-2 0-1,-4 0 2,3 0-2,-6 0 1,0 0 1,4 0-1,-2 0 0,-2 0 0,0 0 0,-4 0-1,4 0 1,-4 0 0,0 0 0,0 0 1,6 0-1,2 0 0,0 0-1,-2 0 2,-2 0-2,-4 0 2,0 0-2,0 0 2,0 0-1,4 0 0,-4 0 0,0 0-1,0 0 2,0 0-2,0 0 1,4 0 0,-4 0 0,0 0 0,5 0 0,-5 0 0,0 0 0,0 0 1,4 0-2,-4 0 1,0 0 0,0 0 0,4 0 0,-4 0 0,4 0 0,2 0 0,-6 0 1,0 0-3,4 0 3,-4 0-1,8 0 0,-4 0 1,2 0-2,-2-2 1,4 2 0,2 0 1,-6-2-1,-1 2 0,-3 0-1,4 0 1,3 0 0,-7 0 1,3-3-2,1 3 2,0-2-1,3 2-1,0 0 1,-3 0 0,-4 0 0,4 0 0,-4 0 1,0 0-1,0 0 0,0 0-1,6 0 1,-2-2 1,4 2-2,-2 0 2,2 0-2,2-4 2,-6 4-2,0-2 2,4 2-1,-8 0 0,5 0 0,-5 0-1,0-3 2,0 3-3,0 0 4,0 0-3,0 0 2,4 0-2,0 0 2,0 0-1,2-2-1,2 0 2,0 2-1,2-2 0,-6-1-1,6-2 2,1 2-2,0-2 1,-4 5 0,8 0 0,-12-1 0,7 1 0,2-4 1,-8 4-2,2-2 2,-2 2-2,-4 0 2,0 0-1,0 0 0,0 0 0,0 0 0,0 0 0,0 0-1,4 0 2,-4 0-2,0 0 2,0 0-2,0 0 1,0 0 0,0-3 0,4 3 0,-4 0 0,6-2 2,-6 2-4,0 0 3,0 0-1,0 0-1,0 0 1,0 0 1,0 0-2,0 0 1,0 0 1,0 0-2,0 0 2,0 0-2,0 0 2,0 0-2,0 0 1,0 0 0,0 0 0,0 0 0,0 0 0,4 0 1,-4 0-2,4 0 2,-4-2-2,0-1 0,0 3 1,4 0 1,0 0-1,-4 0-1,5 0 2,-5-2-2,0 2 2,0-3-2,0 3 2,4 0-2,-4-2 1,0 2 1,0 0-1,4 0 0,0 0-1,2-3 2,-6 3-2,0-3 2,0 3-2,4 0 1,-4 0 0,4-2 0,0 2 1,0 0-2,2-3 2,-2 3-2,0 0 2,-4-2-3,10 2 2,-7 0 0,-3-3 0,0 1 1,4 2-2,1-3 1,1 1 1,-3 0-1,-3-3 0,5 5 0,-5-3-1,0 3 2,7 0-1,-7 0 0,0 0 0,6 0-1,-6 0 2,5 0-1,-5 0 1,0-2-2,4-2 2,-4 3-2,3 1 1,-3 0 0,6 0 0,-2 0 1,-4-3-2,0 3 2,0 0-1,0 0 0,0 0-1,0 0 2,0 0-1,0 0 0,0 0 0,0 0 1,0 0-1,0 0 0,0 0 1,4 0-3,-4 0 3,0 0-1,0 0 1,0 0-2,0 0 1,0 0 1,0 0-1,0 0 1,0 0-2,0 0 2,0-4-2,0 4 2,0 0-1,0-2 0,0 0 0,4 0 0,-4-1 0,0 3 0,0-5 1,0 2-2,0 1 1,4-3 0,-4 3 0,0-1 0,0 3 0,0 0 2,0 0-3,0 0 2,0 0-3,0-3 3,0-1-1,0 4 0,0-5 1,0 0-2,0 5 1,6-3 0,-6 1 0,0 2-1,0-3 3,0 3-4,0-2 3,0 2-1,0 0 0,0-3-1,0 3 2,0 0-1,0 0 0,0 0 0,4-2-1,0-4 2,0 4-2,1 0 1,-5 0 0,0-1 0,0 3-1,0-2 0,0-1 3,0 0-3,0 3 1,0 0 0,0 0 1,0 0-2,0 0 1,0 0 1,0-2-2,0-1 2,0-2-3,5 0 3,-5 1-2,4 1 2,0-2-2,-4 3 1,0-1 2,0 3-3,0 0 2,0 0-2,0 0 2,0 0-1,0 0 1,0 0-2,0 0 2,0 0-2,0 0 1,0-2 0,0-2 0,0 2 2,0 0-4,3-1 3,-3 3-2,0 0 2,0 0-1,0-2 0,0-3 0,0 3 0,0-2 1,0 2-2,0-1 2,0-2-2,0 1 2,0-2-2,0 4 2,0 0-2,0 2 1,0-3 0,0 3 1,0-2-1,0 2 0,0 0 1,0 0-2,0-4 2,0 3-2,0-5 2,0 4 0,0 0-2,0-3 1,0 2 1,0-1 0,0 1-2,0 0 2,0 1-1,0 2 2,0-3-4,0 1 4,0 2-2,0-3-1,0 3 2,0 0-2,0-2 3,0 0-4,0-1 3,0-5-1,0 6 0,0-3 0,0 3 0,0-1 0,0 0-1,0 1 2,0-1-1,0 3 0,0-3-1,0 1 1,0 2 0,0-2 0,0-1 0,0 3 0,0-2 1,0 2-2,0 0 2,0 0-1,0-3 0,0 3-1,0-2 3,0 0-3,0 0 3,0 2-2,0-6-1,0 4 2,0-1-2,0 3 2,0 0-2,0 0 3,0 0-3,0-3 1,0 3 0,0-5 0,0 5 1,0-3-1,0 1 2,-3 0-4,3-3 3,-4-1-1,4 4 1,-4-1-1,4 1 0,-5 2 1,5 0-2,0-3 2,0 3-2,0 0 2,-5-2-2,1 2 3,4-2-2,0-2 1,0 4-1,0-2 2,0 0-2,-4 2 0,0 0 2,4-2-2,-10-4 2,10 4-3,0-3 1,-4 2 0,4 2 0,0-2 0,0 3 0,0-2 1,0 2-1,0-4 0,-4 2 0,0 2 1,4 0-1,0 0 1,-6-2-1,6-1 1,-3 1 1,3 0-2,-4-1 1,-1 0-2,-1 1 2,-1-1-1,2 2 0,5-3 0,-3 2 0,3-2 1,0 4-1,-6-2 0,6 2 0,0 0 0,0-2 1,0 2-1,-5 0 0,1 0 0,4 0 1,-3 0-1,3-2 0,0 0 0,0 0 0,0-2-1,-6 2 2,6 2-2,-4 0 2,4-4-1,0 3-1,-4 1 2,4-3-2,-4 3 2,-2-2-2,2 2 2,0 0-1,4-5-1,0 2 2,-4 1-1,0 0-1,4 2 2,0-3-2,0 3 2,0-1-1,0 1 0,0 0 0,0 0-1,-6 0 3,6-7-2,0 7-1,0-3 2,-4 1-1,4 2-1,-4-3 1,0 3 1,4 0-1,0 0 0,0 0 1,0 0-1,0-2 0,-5 2 1,1 0 1,4 0-3,0-2 1,0 2 0,-4-3 1,4 3-2,-4-3 3,4 1-2,0 0 0,-4-1 3,-2 0-4,2 3 4,0 0-2,4 0 1,-10-2-1,6-1 1,0 3-3,-4-2 2,2 2-1,2-3 0,1 3 3,3 0-1,0 0-1,0 0-1,0 0 4,-4 0-3,4 0 1,0 0 0,-7 0-1,7 0 0,-4 0-1,4 0 2,0 0-2,-3 0 2,3 0-1,0 0 0,0 0-1,-4 0 0,-3 0 1,3 0-1,1 0 0,3 0 1,-8-2-2,2 2 1,2 0 1,0 0-2,4-2 2,-4 2-1,4 0 1,-6 0-2,2 0 1,0 0 1,0 0-1,4 0 0,-4 0 1,-2 0 0,2 0 0,-4 0-2,-5 0 2,9-2-2,0 2 3,-2 0-3,2 0 1,0 0 0,4 0 0,-4 0 0,4 0 1,-6 0-1,6 0 0,-4 0 2,4 0-2,-4 0 0,0 0 0,-2 0 1,6 0-2,0 0 3,0 0-3,0 0 2,-4 0-1,4 0 0,0 0 2,-4 0-2,4 0 0,-4 0 0,4 0 0,-3 0 0,3 0 0,-7 0 0,7 0 0,-4 0 2,4 0-3,-4 0 2,1 0-1,3 0 1,-7 0-2,3 0 1,4 0 0,0 0 0,-3-4 2,3 4-3,-4 0 2,4 0-2,0 0 1,0 0 0,0 0 1,-5 0-2,5 0 2,-5 0-1,5 0 0,-4 0 0,0 0-1,0 0 2,4 0-1,0 0 0,-6 0-1,6-2 2,-4 2-1,0 0 0,0 0 0,0 0 0,-2 0 0,2 0 0,0 0 1,4 0-2,-4 0 2,-1 0-1,1 0-1,0 0 1,4 0 0,-4 0 0,-6 0 0,6 0 1,0 0-2,0 0 2,-2 0-2,6 0 2,-4 0-2,4 0 1,-4 0 0,0 0 0,-2 0 0,-2 0-1,8 0 2,-4 0-2,4 0 2,-4 0-2,-1 0 2,-4 0-1,6 0-1,-8 0 2,7 0-2,1 0 2,-3 0-2,2 0 2,0 0-2,4 0 2,-4 0-1,0 0 0,-2 0-1,6 0 2,-4 0-1,4 0 0,-4 0 1,0 0-2,4 0 1,-10 0 0,2 0-1,4 0 2,-2 0-1,-1 0 0,3 0 0,-6 0-1,6 0 1,-10 0-1,10 0 1,0 0 0,0 0-1,-2 0 2,2 0-2,1 0 1,3 0 0,0 0 0,-5 0 1,5 0-2,-6 0 1,2 0 0,4 0 0,-3 0 0,3 0 0,-5 0 1,5 0-2,-4 0 2,4 0-2,0 0 2,0 0-1,0 0 0,-6 0-1,-2 0 2,4 0-1,-1 0-1,1 0 2,0 0-2,0 0 2,0 0 0,-2 0-1,6 0 0,0 0-1,0 0 1,-4 0 0,4 0 1,-4 0-1,0 0 1,-2 0-3,-2 0 4,4 0-3,0 0 2,-2 0-1,6 0 0,-3 0 0,-1 0 0,0 0 1,-3 0-2,0 0 3,7 0-4,-4 0 3,4 0-1,-7 0 0,7 0 1,0 0-1,0 0 0,0 0 0,0 0 0,0 0-1,0 0 2,-3 0-2,3 0 2,0 0-1,0 0 0,0 0 1,-8 0-2,4 0 1,-2 0 0,-2 0 0,5 0 0,-4 0 0,3 0 0,0 0-1,4 0 1,0 0 0,0 0 1,0 0-2,-3 0 1,-2 0 0,-1 0 1,2 0-3,0 0 3,4 0-2,-4 0 2,-1 0 0,1 0-2,0 0 1,0 0-1,4 0 2,-4 0-1,-2 0 0,2-2-1,0 2 2,0-3-2,-2 3 1,2-2 0,4 2-1,0 0 2,0 0-2,-4 0 2,4 0-2,-9 0 2,0-3-1,2 3-1,-4 0 1,8 0 0,-1 0 1,-3-2-2,0 2 2,-1 0-2,2 0 2,2 0-2,0 0 2,4 0-2,-4 0 1,-2-3 1,-2 3-1,4 0 0,-6 0 0,6 0 0,4 0-1,-3 0 2,3 0-1,-5 0 0,5 0 0,0 0-1,0 0 2,0 0-2,0 0 2,0-2-2,0 2 2,-5 0-1,5 0 0,-4 0 0,0 0 0,0 0 0,-2 0-1,-2 0 2,4 0-2,0 0 2,-2 0-2,2 0 2,4 0-1,-4 0 0,-6 0 0,10 0-1,0 0 3,-3 0-3,-1 0 2,-1 0-1,2 0 0,-3-3-1,-2 3 1,8 0 0,-4 0 1,-7 0-1,8 0-1,-1 0 2,-6 0-2,6 0 2,0 0-2,0 0 1,-2 0 0,2 0 0,0 0 1,0 0-2,4 0 1,-6 0 0,2 0 1,0 0-2,4 0 2,-4 0-1,1 0 0,-3 0 0,2 0-1,0 0 2,0 0-1,4 0 1,-6 0-2,-2 0 1,0 0 0,2 0 0,2 0 0,0 0 0,4 0 0,0 0-1,0 0 2,-4 0-1,4 0 1,0 0-2,0 0 2,0 0-1,-6 0-1,2 0 2,1 0-2,-8 0 2,8 0-2,-1 0 1,0 0-1,0 0 2,-2 0-2,2 0 2,-1 0-1,5 0 0,-3 0 0,3 0 0,0 0 1,-6 0-2,2 0 1,0 0 0,-4 0 0,2 0-1,2 0 0,0 0 2,0 0-3,4 0 3,-6 0-2,2 0 2,4 0-2,0 0 1,-4 0 0,0 0 0,0 0 0,-5 0 0,5 0 0,0 0-1,-2 3 2,2-3-1,0 0 1,0 0-2,4 0 2,-6 0-2,2 2 3,0-2-3,-4 0 1,2 0 1,2 0-2,-3 3 2,-11-3-2,7 2 2,0 1-2,-3 2 2,-4-5-1,4 2 0,2 0 1,-1 2-2,5-2 2,-2-2-2,6 0 2,-6 0-2,10 0 2,0 0-1,-4 0 0,4 0 0,0 0 0,-4 0 1,4 0-2,0 0 2,0 0-2,0 0 3,0 0-4,0 0 2,0 2 1,-4 0-2,0-2 1,4 3 0,-5-3 0,0 0 0,1 0 0,4 0-1,0 0 2,0 0-1,0 0 0,0 0-1,0 0 0,0 0 2,0 0-1,0 0-1,0 0 0,0 2 2,0-2-2,0 0 1,0 0 2,0 0-3,0 0 1,-3 0-1,3 0 3,0 0-4,0 0 4,0 0-4,0 0 3,0 0-2,0 0 2,-6 0-1,-3 3-1,6-1 1,-1-2 0,-3 6 1,7-6-2,-3 0 2,3 0-1,0 0 0,0 0 0,0 0 0,0 0 2,0 0-3,0 0 1,0 0-1,0 0 2,0 0-2,0 0 2,0 0-1,-4 0-1,4 0 3,0 0-3,0 0 2,0 2-2,0-2 1,-4 0 0,4 0 1,-6 0-2,6 2 2,-4-2-2,0 0 0,0 0 2,4 3-2,0-3 2,0 0-1,0 0 0,0 3 0,-6-3 1,6 0-3,0 0 2,-4 0 1,4 0-2,-4 2 3,4-2-3,-4 0 2,0 0-2,4 0 3,0 0-3,-6 0 0,6 0 1,0 2 1,0-2-1,0 3-1,0-3 2,0 0-2,0 0 3,0 0-3,-4 0 1,4 0 0,-4 0 0,-5 2 0,1-2-1,4 3 2,0-3-2,-2 0 3,2 0-4,-4 2 4,-2 3-4,2-5 3,4 1-2,-5-1 1,4 3 1,1-3-2,4 0 3,0 2-2,-6-2 0,6 0 0,-3 2-1,3-2 2,0 0-1,-5 0-1,5 0 1,0 0 0,0 0-1,0 0 2,0 0-1,0 0 1,0 0-2,0 0 0,0 3 2,-3-3-2,3 3 0,-11-3 2,7 2-1,-3 0 0,1-2 0,2 3 0,4-3 0,-4 1 0,4-1-1,0 4 0,0-4 0,0 0 0,0 0 1,-4 2 0,4-2-3,0 0 3,0 0 0,0 0 0,0 0 0,0 0-1,0 0 2,0 4-2,0-4 1,0 0-2,0 2 2,0-2-1,0 0 1,-6 2 1,6 0-1,-8 6-1,4-2 2,-6-2-1,6 1-1,0 0 2,4 0-2,-4-1 2,4 0-1,0 1-1,0-5-1,0 0 2,0 0 1,0 0-2,0 0 1,0 1-1,0-1 1,-6 3-1,6 0 2,0-1-1,-3 3 0,3 0 0,-4-3-1,4 4 2,-4-4-2,4 0 2,0 1-2,0-1 2,0 3-2,0-3 1,0 4-1,0-3 2,0-1-1,0-2-1,0 2 1,0-2-1,0 3 1,0 5-1,0-5 2,0-1-2,0 4 0,0-4 2,0 0-2,0 3 1,0-3-1,0 1 2,0-1-1,0 3 1,0-2-2,0-1 1,0 4 0,0-4 0,0 1 1,0-3-2,0 2 3,0-2-4,0 2 2,0 4 0,0-1 1,0-1-1,0 1 0,0 0 0,0-2-1,0 0 2,0-3-1,0 1 0,0 2-1,0-3 2,0 3-2,0-3 1,0 2-1,0 1 1,0-1 0,4 0 0,0-2 0,-4 6 0,0-5 1,3 5-1,-3-6 0,6 5 0,-6-3-1,0-2 2,4 4-1,-4-2 0,4-2-1,-4 4 2,4-1-2,-4-3 1,6 2 0,-6-2 0,4 3 1,-4-3-2,4 2 2,-4-2-2,0 0 0,4 0-1,-4 0 3,0 0-1,0 0 1,0 4-3,4-4 2,2 2 0,-2-2 0,-4 3 1,4-3-2,-4 0 2,0 0-2,0 0 2,0 0-1,4 0-1,-4 0 2,0 2-1,0-2 1,0 2-2,0 1 2,6-3-2,-6 0 2,0 0-1,0 0 0,0 2 0,4-2 0,-4 0 0,0 2-1,3-2 2,-3 0-3,0 0 4,4 4-3,1 1 2,-5-5-1,0 2 0,6-2 0,-6 0 0,0 3 1,0-3-1,0 0 0,0 0 0,3 0 0,-3 0-1,0 0 1,0 0 1,0 0-1,0 0 0,0 0-1,0 0 2,0 0-1,0 0 0,0 0 0,0 2 0,0-2 0,0 0-1,5 3 2,-5-3-1,3 0 0,3 0-1,-6 0 3,4 2-4,-4-2 3,0 0-1,0 0 0,0 0 0,5 0 0,-5 0 1,0 0-3,0 0 3,0 0-2,3 0 2,-3 0-2,0 0 3,0 0-3,0 2 1,0-2 0,0 3 0,0-3 1,0 0-3,0 0 4,0 0-3,0 0 1,0 0-1,0 0 2,0 0 0,0 0-1,0 2-1,0-2 0,6 0 2,-6 0-2,0 0 2,0 0-2,0 0 2,0 0-2,4 0 2,-4 0-2,4 0 2,-4 0-2,4 0 1,-4 3 0,4-1 0,-4-2 2,0 0-4,0 3 3,0-3-1,0 0 0,0 0 0,0 0 0,6 0-1,-6 0 1,0 0 1,4 0-2,-4 0 2,4 0-2,-4 0 1,0 0 0,4 0 0,2 0 1,-6 0-2,4 0 1,-4 0 0,0 0 1,0 2-2,0-2 2,0 0-1,0 0 0,4 0 0,-4 3 0,8-3 1,-3 3-2,-1-3 2,-4 0-2,0 0 2,0 0-1,0 0 0,0 0 0,0 0 0,4 2 0,-4-2-1,0 0 2,0 0-1,0 0 0,0 0 0,0 0 0,0 0 0,0 0-1,0 0 2,0 0-2,4 0 2,-4 0-2,6 0 2,-6 0-2,4 0 1,-4 0 1,4 0-2,-4 0 1,4 3 0,-4-3 1,0 0-2,4 2 2,-4-2-3,0 2 3,0-2 0,0 0-1,0 0-1,0 0 2,0 0-1,6 0-1,-6 0 2,0 0-2,0 0 2,0 0-2,0 0 2,4 0-2,0 2 2,-4-2-1,4 0 0,-4 0 0,0 0 0,6 0 1,-6 0-3,0 0 4,0 0-4,0 0 3,0 0-1,0 0 0,0 0 0,4 3-1,-4-3 2,4 0-2,-1 0 3,4 0-3,-7 0 1,4 0 0,-1 0 0,1 0 0,-4 0 0,0 0 1,5 0-2,-5 0 3,0 3-4,0-3 2,0 0 1,0 2-2,0-2 2,0 0-1,0 0 1,0 0-3,6 0 4,-6 0-4,3 0 3,-3 0-1,0 0 0,4 0 0,-4 0 1,5 0-1,-5 0-1,0 0 2,0 3-2,0-3 2,0 0-1,0 0 1,0 0-3,0 0 3,0 0-1,0 0 0,5 0 0,-5 0-1,0 0 1,0 0 0,0 0 1,4 0-2,-4 0 2,0 0-2,0 0 1,0 0 0,4 0 0,0 0 1,0 0-2,6 0 2,-6 0-2,0 0 2,2 0-2,-6 0 2,4 0-2,-4 0 1,0 2 0,0-2 1,0 0 0,0 0-3,4 0 3,-4 0-1,0 0 0,0 0 0,0 0-1,0 0 2,0 0-1,0 0 0,0 0-1,0 0 2,0 0-2,0 0 2,0 0-1,4 0 0,-4 0-1,0 0 1,0 0 0,0 0 1,4 0-1,1 0 0,-5 0 0,8 0 0,-4 0 0,-4 0 0,6 0 0,-2 0 0,-4 0 0,0 0 1,0 0-3,0 0 3,4 0-1,-4 0 0,0 0 0,0 0 0,0 0 0,0 0 0,0 0 0,0 0 0,4 0 1,-4 0-3,0 0 3,0 0-1,0 0 0,0 0 0,0 0 0,0 0 0,6 0 0,-2 0 0,0 0 0,0 0 1,6 0-2,-6 0 2,-4 0-2,4 0 2,-4 0-1,0 0 0,3 0 0,-3 0 0,0 0 1,0 0-2,0 0 2,0 0-2,0 0 1,0 0 0,0 0 1,0 0-1,0 0 0,0 0-1,0 0 2,0 0-1,0 0 0,0 0 0,0 0 0,0 0 0,0 0 0,0 0-1,0 0 2,0 0-2,0 0 2,0 0-2,6 0 2,-6 0-2,0 0 2,0 0-2,5 0 2,-1 0-1,3 0 0,0 0 0,-7 0-1,4 0 2,-4 0-2,0 0 1,0 0 0,3 0 0,1 0 1,-4 0-2,10 0 2,-6 0-1,0 0 1,-4 0-3,4 0 3,-4 0-1,0 0 0,0 0-1,0 0 2,0 0-1,0 0-1,0 0 2,0 0-1,6 0 0,-6 0-1,4 0 2,0 0-1,0 0 0,2 0 0,-6 0-1,4 0 2,0 0-1,0 0 0,1 0 0,-1 0 1,0 0-2,0 0 1,0 0 0,-4 0 0,0 0 0,0 0 0,6 0 0,-6 0 0,0 0 0,4 0 0,0 0 1,0 0-2,2 0 2,-2 0-1,0 0-1,-4 0 1,4 0 0,-4 0 1,0 0-2,0 0 2,0 0-2,0 0 2,0 0-2,0 0 1,0 0 0,0 0 0,0 0 1,0 0-2,0 0 2,0 0-2,0 0 2,0 0-2,0 0 1,0 0 0,0 0 0,0 0 0,4 0-1,-4 0 2,6 0-2,-3 0 2,2 0-1,5 0 0,-2 0 0,-4 0 0,-4 0 0,3 0 0,-3 0 0,0 0-1,0 0 2,0 0-2,0 0 3,0 0-3,0 0 1,0 0 0,0 0 0,0 0 1,0 0-2,0 0 1,0 0 0,0 0 0,0 0-1,0 0 1,0 0 1,0 0-2,0 0 2,0 0-2,0 0 2,0 0-3,0 0 3,0 0-1,0 0 0,7 0 0,-3 0 0,-1 0 0,7 0 0,-6 0 1,-4 0-2,4 0 2,0 0-3,-4 0 4,0 0-3,6 0 1,-6 0 0,0 0 0,4 0 0,0 0 0,4 0 0,-2 0 0,2 0 1,-4 0-3,2 0 4,-3 0-2,5 0-1,-4 0 1,2 0 0,2 0 1,-4 0-2,2 0 2,-2 0-2,0 0 1,0 0 0,0 0 1,-4 0-1,0 0 0,0 0 0,0 0-2,10 0 4,-7 0-3,8 0 2,-7-2-2,-4 2 1,4 0 0,-4 0 0,4 0 0,2-3-1,-6 3 2,0 0-2,0 0 2,0 0-2,3 0 2,2 0-2,-1 0 1,-1 0 0,-3-2-1,10 2 3,-10 0-3,0 0 2,0 0-2,4 0 2,-4 0-2,0 0 1,0 0 0,0 0-1,0 0 2,0 0-2,0 0 2,0 0-3,4 0 3,2 0-2,-6 0 3,4 0-3,0-3 1,-4 3-1,0 0 2,0 0 0,0 0-2,0 0 2,0 0-2,0 0 1,4 0 0,0 0 0,-4 0-1,6 0 3,-2 0-2,0 0-1,-4-3 2,0 3-2,0 0 2,0 0-2,4 0 2,-4 0-2,0 0 1,0-2 0,0 2 0,0 0 0,0 0-1,0 0 2,0 0-1,0 0 0,0 0-1,0 0 1,0 0 0,0 0 1,0 0-2,10 0 0,-7 0 2,8 0-1,-8 0 1,1 0-3,-4 0 4,0 0-3,0 0 2,0 0-3,0 0 3,0 0-2,0 0 1,4 0 0,-4 0 0,4 0 1,2 0-3,-2 0 4,-4-2-2,0 2-1,4 0 2,-4 0-2,0 0 2,0 0-2,4 0 2,-4 0-2,0 0 2,6 0-3,-6 0 4,4 0-2,0 0 0,10 0-1,-10 0 1,-4 0 1,0-2-1,0 2-1,0 0 1,0 0 1,0 0-2,0 0 1,0 0-1,3 0 0,2 0 1,-5 0-1,6 0 3,-2 0-3,-4 0 2,0 0-3,3 0 1,-3 0 1,0 0 0,5 0 0,-5 0 0,0 0 1,0 0-3,4 0 3,-4 0-1,5 0 0,-1 0 0,0 0 0,0 0 0,-4 0 1,0 0-1,6 0-2,-6 0 4,0 0-3,0 0 2,4 0-3,-4 0 3,4 0-1,6 0 1,-6 0 0,-4 0-3,4 0 3,-4 0-1,0 0 0,0 0 0,0 0 1,0 0-1,0 0-1,0 0 1,4 0 0,-4 0 1,0 0-2,0 0 2,0 0-1,0 0 1,0 0-2,0 0 0,0 0 2,0 0-1,0 0 1,0 0-2,0 0 2,0 0-4,0 0 5,0 0-2,0 0 0,0 0 0,0 0-1,0 0 0,0 0 1,0 0 0,0 0 0,0 0 1,0 0-2,4 0 2,1 0-2,-5 0 2,4 0-1,0 0 0,0 0 1,2 0-2,-6 0 1,5 0 0,-5 0 2,0 0-3,0 0 1,3 0 0,-3 0 1,0 0-1,0 0-1,0 0 1,0 0 0,0 0 1,0 0-3,4 0 2,-4 0 0,4 0 0,-4 0 1,7 0-1,-4 0 1,-3 0-3,0 0 4,0 0-2,4 0 0,-4 0-1,0 0 2,0 0-2,0 0 2,0 0-2,0 0 1,0 0 1,0 0-1,0 0-1,0 0 1,0 0 0,0 0-1,0 0 2,0 0-1,0 0 0,4 0 0,-4 0-1,6 0 3,-2 0-4,0 0 4,0 0-2,-1 0-1,4 0 2,-7 0-1,4 0 0,-4 0 0,4 0 0,-4 0 0,0 0 1,0 0-1,0 0 0,0 0-1,0 0 2,0 0-2,0 0 2,0 0-1,0 0 0,0 0 0,0 0 0,0 0 0,0 0 0,0 0 0,0 0 0,0 0 0,0 0 0,0 0 0,0 0 0,0 0-1,0 0 2,0 0-3,0 0 2,3 0-1,-3 0 3,0 0-4,0 0 3,0 0-1,0 0 0,0 0 2,0 0-3,0 0 4,0 0-4,0 0 2,0 0 0,0 0-1,0 0 0,0 0 1,0 0-1,0 0 0,0 0 0,0 0 0,0 0 0,0 0 1,0 0-2,0 0 2,0 0-2,0 0 3,0 0-3,0 0 3,0 0-3,0 0 2,0 0-1,0 0-1,0 0 2,0 0-2,0 0 2,0 0-1,0 0 0,0 0-1,0 0 2,0 0-2,0 0 1,0 0-1,0 0-3,0 0-8,0 0-5,0 0-5,0 0-20,0 0-28,0 0-8,-3 0-5,-12 0-21,8 0-116</inkml:trace>
</inkml:ink>
</file>

<file path=ppt/ink/ink4.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7-19T22:28:51.507"/>
    </inkml:context>
    <inkml:brush xml:id="br0">
      <inkml:brushProperty name="width" value="0.15875" units="cm"/>
      <inkml:brushProperty name="height" value="0.15875" units="cm"/>
      <inkml:brushProperty name="color" value="#00B0F0"/>
      <inkml:brushProperty name="fitToCurve" value="1"/>
    </inkml:brush>
  </inkml:definitions>
  <inkml:trace contextRef="#ctx0" brushRef="#br0">1838 9 9,'0'0'22,"0"0"3,0 0 0,0 0-2,0 0 9,0 0 2,0 0-6,0 0-3,0 0 2,0 0 0,0 0 1,0 0 4,0 0-1,0 0 1,0 0-6,0 0-2,0 0-4,0 0 1,0 0-7,-7 0-4,-1 0-1,0 0 0,-2 3-5,2 0-1,-5-3 5,5 1-3,-2-1 3,2 0-2,-2 4 3,-3-4-2,1 0 1,2 0 0,-2 2-2,-6 1-4,8-3-1,2 0 2,-6 0-2,6 1 0,-6-1 0,1 0 1,1 4-1,2-4-2,-2 0 3,2 2-1,-7-2 0,5 2 0,-2 0 0,-1-2-1,2 0 3,1 0-3,2 0 2,-2 0-2,2 0 2,-1 0 1,1 0-4,2 0 4,-6 0-1,6 0-1,-2 0-1,-4 0 2,7 0-1,3 0-1,-3 0 1,0 0 0,-7 0 0,2 0-2,-6 0 2,0 0-1,0 0 0,5 0 0,1 0-1,-2 0 2,4 0 1,-2 0 0,8 0-1,-2 0 1,-1 0-1,-11 0 0,3 0-1,-2 0 2,1 0-2,-2 0 0,-5 0 2,1 0-2,-8 0 0,12 0 1,0 0-1,1 0 0,-1 0 1,4 0-2,2 0 4,-2 0-3,1 0 1,-3 0 0,2-2-2,-4 2 1,4-2 1,2 0 1,-2 2-2,-4 0 1,5-4 1,-5 4-2,2-1 1,2 1-1,1 0 1,-5 0-2,6 0 2,-2 0-2,-4 0 2,4 0-1,2 0-1,-2-3 1,7 3 0,-3-2 2,2 2-3,2 0 3,-2 0-3,-1 0 1,0 0 0,-9-4 0,11 4 0,-3 0 1,2-1-1,-2 1 0,6 0 0,0 0-1,4 0 2,-4 0-2,-2 0 2,2 0-2,0 0 0,4 0 2,0 0-1,0 0 0,0 0 0,-3 0 1,3 0-2,-4 0 3,-3 0-4,3 0 3,1 0-1,-2 0 0,0 0 1,0 0-2,2 0 1,-2 0 0,0 0 1,5 0-2,0 0 2,0 0-2,0 0 1,0 0 1,-4 0-3,4 0 3,0 0-1,-4 0 0,4 0-1,-4 0 2,-6 0-1,6 0 0,-4 0 1,-6 0-2,6 0 2,-9 0-1,-1 0-1,7 0 1,-6 0 0,5 0 0,2 0 0,2 0-1,5 0 1,-3 0 1,6 0-2,0 0 2,-5 0-2,2 0 2,3 0-3,0 0 3,-4 0-2,-2 0 1,6 0 0,-4 0 1,4 0-1,0 0-1,0 0 2,-4 0-1,4 0 0,-4 0-1,4 1 1,0-1 1,-4 0-2,-2 0 1,6 4-2,-4-4 3,0 2-2,4-2 2,0 0-2,-4 0 1,-2 3 0,2-3 1,0 0-2,4 0 1,0 1 0,0-1-2,0 0 3,0 0-2,0 4 1,0-4-1,-4 0 1,0 2 1,-1 0-1,1 0 0,-4 1-1,-2 0 2,5-1-2,-4 1 2,5-2-1,0 3 0,0-4 1,0 0-2,-2 3 1,2-1 1,0 1-1,0-1-1,4-2 1,0 0 0,0 0 0,-6 0-1,6 0 2,-4 3-3,0-1 3,4-2-2,-4 2 1,1 4 0,-3-1-1,1-2 2,1 1-2,4-2 2,-3 2-2,-3-2 1,6-2 0,0 0 1,0 0-2,-4 2 1,0 2 0,-6 2-1,6 2 3,0-4-3,0-1 1,-10 0-1,14-3 0,0 2-1,0 0 1,0 1 1,0-3-1,0 0 2,0 3-2,0-1 2,-4 1-2,0 4 1,-2-4 0,2 5-1,4-4 2,-3 1-2,3 0 2,-4 0-1,4-2 0,-4-1-1,4 0 1,0 1-2,0 0 2,0-1-1,0 3 1,0-3 0,0 1-1,0-1 2,-7 3-2,7-1 2,-3-2-2,3 3 1,0 2 1,0-4-1,0-2 0,0 5 0,0-2 1,0-2-3,-4 0 4,4-2-3,0 0 1,0 2-1,0 0 2,0 0-2,0 4 1,0-1 0,0 3 0,0-3 0,0 0 0,0-1 0,0 2 1,0-2-1,0 2-1,0-6 2,0 2-1,0 3 0,0-2 1,0-1-2,-4 2 1,4-4-1,0 4 2,0-2-1,0 0 0,0 1 0,0 4-1,0-1 2,0-1-2,0-1 2,0-1-2,0 2 2,0-2-1,0 2 0,0-5 0,0 3-1,0 0 2,0-3-1,0 4 0,0-2-1,0 3 2,0-2-2,0-1 3,0 3-3,0-2 2,0-1-2,0 4 1,0-4 0,0 3 0,0-3 1,0 4-2,0-1 2,0-1-2,0 1 1,0-2 1,0-1-1,0 1 0,0 0-1,0-2 3,0 2-3,0 0 1,0-3-1,0 0 2,0 0-1,0 0 0,0 2 0,0 3-1,0 3 1,0-3 0,0 4 1,0-1-1,0-1 0,0-2 0,0-1 0,0-4-1,0 2 2,0-2-1,0 0 0,0 0 1,0 3-2,0 1 1,0-4 0,0 3 0,0-1-1,0-2 1,0 2 0,0 4 0,0-3 1,0 2-2,0-3 2,0 1-2,0 1 1,0-1 0,4 2 0,-4-3 0,4 1-1,-4-3 1,0 2-1,0-2 0,3 3 0,-3-3 1,7 5-1,1-2 1,-5 1 1,7 4-1,-2-3 0,-3 5 0,4-8 1,-1 4-2,-4-2 1,2-2 0,-2 1 0,4 0 0,-8-3 0,6 2 0,1-2 0,-7 0 0,5 0 0,1 0 0,-6 0-1,3 2 2,-3 1-1,8-1 1,-8 6-2,4-5 2,6-3-1,-10 2-1,0 2 2,4-4-2,-4 4 2,4-4-2,-4 0 1,6 0 0,-2 4 0,-4 2 0,4-3 1,0-1-1,-4 1 0,4-3 0,-4 2 0,0 0 1,0 1-2,6-3 1,-3 0 0,-3 2 0,0-2-1,5 3 1,-5-1 1,0-2-2,0 0 2,0 0-2,4 3 2,2-3-2,-6 0 1,8 2 0,-8-2 0,0 3 0,4-3 0,-4 3 1,0-1-2,0-2 2,0 3-2,0-1 1,0-2 0,5 3 0,-5-3-1,4 0 1,-4 0 0,0 0 0,0 0 0,0 0 0,0 0 1,4 2-2,-4-2 1,4 0-1,-4 0 1,4 0 0,-4 0-1,6 0 0,-6 0 0,0 0 1,0 2 0,4-2 1,0 5-1,0-5 0,-4 4 1,6-4-1,-2 1 0,-4-1 0,4 0 0,-4 3-2,0-3 3,4 0-1,-4 0 0,4 0 1,-4 2-1,6-2 0,-2 0 0,-1 0 0,2 0-2,-5 3 3,6-3-1,-6 0 0,0 2 0,0-2-1,3 0 2,-3 0-1,0 0 0,4 3-1,-4-3 3,4 3-2,6-3-1,-6 0 1,-4 0-1,4 0 1,0 2 1,2-2-1,-2 0 0,0 2-1,-1-2 1,4 0 1,-7 0-2,4 0 2,0 2-2,4-2 2,-2 0-2,-2 3 0,0-3 2,0 0-1,1 0 1,-1 0-3,-4 0 4,4 0-3,4 0 1,-2 0 1,-2 0-1,-4 0-1,4 0 1,-4 0 1,0 0-2,4 0 2,-4 0-1,0 0 0,6 0 0,-6 2 0,4-2 0,0 0-1,-4 0 2,4 0-2,-4 4 2,4-2-2,-4-2 2,5 0-1,0 0 0,-5 0-1,3 2 1,2-2 1,0 0-2,0 0 2,2 0-2,-7 3 1,7-3 0,-3 0 0,-1 0 0,-3 0 0,0 0 0,0 0-1,4 0 1,-4 0-1,4 0 2,-4 0-2,6 0 1,-6 0-1,0 0 2,0 0-1,0 0 0,0 0-1,0 0 0,0 0 2,4 0-3,-4 0 4,0 0-3,4 0 1,0 0 0,2 0 0,-2 0 0,0 0 0,-4 0 0,0 0-1,0 0 3,0 0-4,0 0 3,0 0-2,0 0 1,4 0-1,0 0 2,2 0-1,-2 0-1,-1 0 1,2 0-1,4 0 1,-9 0 0,4 0 0,-4 0-2,0 0 2,0 0-1,4 0 0,-4 0 3,5 0-4,0 0 4,-1 0-4,-4 0 3,4 0-1,0 0 0,2 0 0,-2 0-1,0 0 2,0 0-2,2 0 2,-6 0-1,0 0 1,3 0-3,6 0 3,-6 0-1,3 0-1,-2 0 2,-4 0-1,5 0 0,-5 0 0,3 0 0,-3 0 0,6 0 0,-1 0 0,-5 0-1,3 0 0,5 0 1,-2 0 2,-6 0-3,4 0 2,4 0-3,-8 0 3,0 0-2,6 0 1,-6 0 0,4 0-1,0 0 2,0 0-3,0 0 3,2 0-2,-2 0 1,0 0-2,-1 0 4,3 0-4,-6 0 2,0 0 0,0 0 0,0 0 0,0 0-2,4 0 4,-4 0-4,0 0 4,0 0-4,0 0 1,0 0 0,4 0 2,0 0-2,2 0 1,-2 0 1,4 0-3,-8 0 3,4 0-1,2 0-1,-6 0 1,4 0 0,0 0-1,6 0 1,-6 0 1,-1 0-2,-3 0 2,4 0-2,-4 0 1,0 0-2,0 0 3,0 0-2,5 0 1,1 0-1,-3 0 1,5 0 0,-2 0 0,-2 0 1,1 0-2,-2 0 1,3 0 0,-6 0 0,4 0 0,-4 0 0,4 0 0,0 0-2,6 0 3,-2 0-3,2 0 3,-2 0-1,0 0 0,-8 0-1,5 0 1,3 0 0,2 0 1,-6 0-1,0 0-1,-4 0 2,4 0-2,-4 0 2,4 0-1,-4 0-1,6 0 2,-2 0-2,0 0 2,6 0-2,-6 0 2,3 0-2,0 0 2,-3 0-1,-4 0-1,3 0 2,-3 0-2,0 0 1,0 0 1,0 0-2,4 0 1,1 0 0,-5 0 0,6 0 1,-3 0-1,-3 0 0,0 0 0,9 0 0,0 0 0,3 0-1,2 0 1,-4 0 0,-6 0 1,-4 0-2,4 0 2,-4 0-2,4 0 1,5 0 0,-5 0 0,0 0 1,-4 0-3,4 0 4,2 0-4,-6 0 3,4 0 0,0 0-2,0 0 2,2 0-1,-6 0 0,4 0 0,0 0 1,-4 0-3,0 0 2,4 0 0,-4 0 0,4 0 0,2 0 0,-6 0 1,8 0-1,-8 0 0,3 0-1,3 0 1,-6 0 0,5 0 1,-5 0-1,4 0 0,3 0-1,0 0 1,-3 0 1,-4 0-2,3 0 1,1 0 0,-4 0 1,0 0-2,0 0 2,0 0-1,0 0-1,0 0 1,6 0 0,-6 0 0,0 0 0,0 0 0,0 0-1,4 2 2,0-2 0,0 0-2,0 0 1,-4 0 0,0 0 0,6 0 0,-6 0 0,0 0-1,4 0 2,0 0-2,0 0 2,2 0-1,-2 0 0,0 0 0,5 0-1,-9 0 2,4 0-2,-4 0 2,4 2-2,-4-2 2,4 0-1,0 0 0,2 0 0,2 0 0,-4 0 0,2 0 0,-2 0 0,0 0 0,0 0 0,0 0-1,-4 0 2,6 0-2,-3 0 2,6 0-1,-3 0-1,-2 0 2,4 0-2,-8 0 3,3 0-4,-3 0 3,0 0-2,7 0 1,-7 0 0,4 0-1,-4 0 2,3 0-1,1 0 1,6 0-1,-6 0 0,6 0-1,-6 0 2,0 0-1,-4 0 0,8 0 0,-8 0 0,0 0 0,6 0-1,-6 0 0,4 0 1,0 0 0,6 0 1,-3 0-1,-3 0 0,0 0-2,2 0 4,-2 0-3,0 0 2,-4 0-3,4 0 4,-4 0-3,6 0 1,-2 0 0,4 0 1,2 0-1,-3 0-1,-2 0 1,5 0 0,-10 0 0,4 0-1,-4 0 2,4 0-2,-4 0 2,0 0-1,6 0-2,-6 0 4,3 0-3,-3 0 2,5 0-2,-5 0 1,4 0-1,-1 0 2,7 0-1,-10 0-1,4 0 2,0 0-2,2 0 2,-6 0-2,4 0 3,0 0-3,0 0 1,0 0-1,6 0 2,-10 0-2,4 0 1,-4 0 2,0 0-3,0 0 1,0 0-1,0 0 2,0 0-1,4 0-1,1 0 2,0 0-1,-2 0-1,8 0 1,-8 0 1,5 0-3,2 0 4,2 0-2,-2 0 0,-6 0 0,3 0 0,-7 0-1,7 0 1,-7 0 1,0 0-1,0 0 0,4 0-1,-4 0 2,0 0-1,0 0-1,0 0 2,3 0-2,-3 0 2,5 0-2,1 0 2,-2 0-2,-1 0 1,6 0-1,0 0 2,-1 0-2,2 0 2,-2 0-1,-2 0 0,-2 0 0,0 0-1,0 0 2,-4 0-2,4 0 2,-4 0-2,0 0 2,0 0-2,0 0 1,5 0 0,-5 0-1,0 0 2,0 0-2,4 0 2,-4 0-2,4 0 1,0 0 0,2 0 0,-1 0 0,-2 0 0,-3 0 1,4 0-2,0 0 1,-4 0-1,10 0 2,-6 0-1,0 0 0,2 0 0,2 0 0,-4 0 0,-1 0 0,-3 0 0,7 0 0,-3 0 0,0 0 0,-1 0 0,4 0 0,-7 0 0,4 0 0,-4 0-1,4 0 2,5 0-3,7 0 2,-2 0 0,-4 0 2,-6 0-3,0 0 1,0 0 0,0 0 0,-4 0 0,5 0-1,-5 0 3,0 0-3,0 0 2,0 0-3,0 0 3,0 0-2,0 0 2,0 0-1,0 0 0,0 0 1,0 0-3,0 0 3,0 0-2,0 0 2,0 0-2,0 0 1,0 0 1,4 0-2,-4 0 1,0 0 0,0 0 0,0 0 0,0 0 1,0 0-2,0 0 1,4 0 0,-4 0 0,0 0 0,4 0 0,2 0 1,-6 0-2,4 0 2,-4 0-2,0 0 1,5 0 0,-5 0 0,0 0 0,3 0 0,-3 0 1,4 0-2,-4 0 3,6 0-4,-1 0 3,-5 0-2,0 0 3,0 0-3,0 0 1,0 0-1,0 0 1,3 0 1,1 0-2,6 0 2,-10 0-1,8 0 0,6 0-1,-10 0 2,6 0-1,-6 0-1,0 0 3,-1 0-4,3 0 4,-6 0-4,4 0 4,-4 0-3,0 0 1,0 0 0,4 0 0,-4 0 0,4 0 0,0 0 0,-4 0 0,6 0 1,-6 0-3,4 0 4,-4 0-4,0 0 3,0 0-1,0 0 0,4 0 0,0 0 0,2 0 1,-2 0-2,0 0 1,4 0 0,5 0 0,-2 0-1,-4 0 2,3 0-2,-6 0 1,0 0 1,4 0-1,-2 0 0,-2 0 0,0 0 0,-4 0-1,4 0 1,-4 0 0,0 0 0,0 0 1,6 0-1,2 0 0,0 0-1,-2 0 2,-2 0-2,-4 0 2,0 0-2,0 0 2,0 0-1,4 0 0,-4 0 0,0 0-1,0 0 2,0 0-2,0 0 1,4 0 0,-4 0 0,0 0 0,5 0 0,-5 0 0,0 0 0,0 0 1,4 0-2,-4 0 1,0 0 0,0 0 0,4 0 0,-4 0 0,4 0 0,2 0 0,-6 0 1,0 0-3,4 0 3,-4 0-1,8 0 0,-4 0 1,2 0-2,-2-2 1,4 2 0,2 0 1,-6-2-1,-1 2 0,-3 0-1,4 0 1,3 0 0,-7 0 1,3-3-2,1 3 2,0-2-1,3 2-1,0 0 1,-3 0 0,-4 0 0,4 0 0,-4 0 1,0 0-1,0 0 0,0 0-1,6 0 1,-2-2 1,4 2-2,-2 0 2,2 0-2,2-4 2,-6 4-2,0-2 2,4 2-1,-8 0 0,5 0 0,-5 0-1,0-3 2,0 3-3,0 0 4,0 0-3,0 0 2,4 0-2,0 0 2,0 0-1,2-2-1,2 0 2,0 2-1,2-2 0,-6-1-1,6-2 2,1 2-2,0-2 1,-4 5 0,8 0 0,-12-1 0,7 1 0,2-4 1,-8 4-2,2-2 2,-2 2-2,-4 0 2,0 0-1,0 0 0,0 0 0,0 0 0,0 0 0,0 0-1,4 0 2,-4 0-2,0 0 2,0 0-2,0 0 1,0 0 0,0-3 0,4 3 0,-4 0 0,6-2 2,-6 2-4,0 0 3,0 0-1,0 0-1,0 0 1,0 0 1,0 0-2,0 0 1,0 0 1,0 0-2,0 0 2,0 0-2,0 0 2,0 0-2,0 0 1,0 0 0,0 0 0,0 0 0,0 0 0,4 0 1,-4 0-2,4 0 2,-4-2-2,0-1 0,0 3 1,4 0 1,0 0-1,-4 0-1,5 0 2,-5-2-2,0 2 2,0-3-2,0 3 2,4 0-2,-4-2 1,0 2 1,0 0-1,4 0 0,0 0-1,2-3 2,-6 3-2,0-3 2,0 3-2,4 0 1,-4 0 0,4-2 0,0 2 1,0 0-2,2-3 2,-2 3-2,0 0 2,-4-2-3,10 2 2,-7 0 0,-3-3 0,0 1 1,4 2-2,1-3 1,1 1 1,-3 0-1,-3-3 0,5 5 0,-5-3-1,0 3 2,7 0-1,-7 0 0,0 0 0,6 0-1,-6 0 2,5 0-1,-5 0 1,0-2-2,4-2 2,-4 3-2,3 1 1,-3 0 0,6 0 0,-2 0 1,-4-3-2,0 3 2,0 0-1,0 0 0,0 0-1,0 0 2,0 0-1,0 0 0,0 0 0,0 0 1,0 0-1,0 0 0,0 0 1,4 0-3,-4 0 3,0 0-1,0 0 1,0 0-2,0 0 1,0 0 1,0 0-1,0 0 1,0 0-2,0 0 2,0-4-2,0 4 2,0 0-1,0-2 0,0 0 0,4 0 0,-4-1 0,0 3 0,0-5 1,0 2-2,0 1 1,4-3 0,-4 3 0,0-1 0,0 3 0,0 0 2,0 0-3,0 0 2,0 0-3,0-3 3,0-1-1,0 4 0,0-5 1,0 0-2,0 5 1,6-3 0,-6 1 0,0 2-1,0-3 3,0 3-4,0-2 3,0 2-1,0 0 0,0-3-1,0 3 2,0 0-1,0 0 0,0 0 0,4-2-1,0-4 2,0 4-2,1 0 1,-5 0 0,0-1 0,0 3-1,0-2 0,0-1 3,0 0-3,0 3 1,0 0 0,0 0 1,0 0-2,0 0 1,0 0 1,0-2-2,0-1 2,0-2-3,5 0 3,-5 1-2,4 1 2,0-2-2,-4 3 1,0-1 2,0 3-3,0 0 2,0 0-2,0 0 2,0 0-1,0 0 1,0 0-2,0 0 2,0 0-2,0 0 1,0-2 0,0-2 0,0 2 2,0 0-4,3-1 3,-3 3-2,0 0 2,0 0-1,0-2 0,0-3 0,0 3 0,0-2 1,0 2-2,0-1 2,0-2-2,0 1 2,0-2-2,0 4 2,0 0-2,0 2 1,0-3 0,0 3 1,0-2-1,0 2 0,0 0 1,0 0-2,0-4 2,0 3-2,0-5 2,0 4 0,0 0-2,0-3 1,0 2 1,0-1 0,0 1-2,0 0 2,0 1-1,0 2 2,0-3-4,0 1 4,0 2-2,0-3-1,0 3 2,0 0-2,0-2 3,0 0-4,0-1 3,0-5-1,0 6 0,0-3 0,0 3 0,0-1 0,0 0-1,0 1 2,0-1-1,0 3 0,0-3-1,0 1 1,0 2 0,0-2 0,0-1 0,0 3 0,0-2 1,0 2-2,0 0 2,0 0-1,0-3 0,0 3-1,0-2 3,0 0-3,0 0 3,0 2-2,0-6-1,0 4 2,0-1-2,0 3 2,0 0-2,0 0 3,0 0-3,0-3 1,0 3 0,0-5 0,0 5 1,0-3-1,0 1 2,-3 0-4,3-3 3,-4-1-1,4 4 1,-4-1-1,4 1 0,-5 2 1,5 0-2,0-3 2,0 3-2,0 0 2,-5-2-2,1 2 3,4-2-2,0-2 1,0 4-1,0-2 2,0 0-2,-4 2 0,0 0 2,4-2-2,-10-4 2,10 4-3,0-3 1,-4 2 0,4 2 0,0-2 0,0 3 0,0-2 1,0 2-1,0-4 0,-4 2 0,0 2 1,4 0-1,0 0 1,-6-2-1,6-1 1,-3 1 1,3 0-2,-4-1 1,-1 0-2,-1 1 2,-1-1-1,2 2 0,5-3 0,-3 2 0,3-2 1,0 4-1,-6-2 0,6 2 0,0 0 0,0-2 1,0 2-1,-5 0 0,1 0 0,4 0 1,-3 0-1,3-2 0,0 0 0,0 0 0,0-2-1,-6 2 2,6 2-2,-4 0 2,4-4-1,0 3-1,-4 1 2,4-3-2,-4 3 2,-2-2-2,2 2 2,0 0-1,4-5-1,0 2 2,-4 1-1,0 0-1,4 2 2,0-3-2,0 3 2,0-1-1,0 1 0,0 0 0,0 0-1,-6 0 3,6-7-2,0 7-1,0-3 2,-4 1-1,4 2-1,-4-3 1,0 3 1,4 0-1,0 0 0,0 0 1,0 0-1,0-2 0,-5 2 1,1 0 1,4 0-3,0-2 1,0 2 0,-4-3 1,4 3-2,-4-3 3,4 1-2,0 0 0,-4-1 3,-2 0-4,2 3 4,0 0-2,4 0 1,-10-2-1,6-1 1,0 3-3,-4-2 2,2 2-1,2-3 0,1 3 3,3 0-1,0 0-1,0 0-1,0 0 4,-4 0-3,4 0 1,0 0 0,-7 0-1,7 0 0,-4 0-1,4 0 2,0 0-2,-3 0 2,3 0-1,0 0 0,0 0-1,-4 0 0,-3 0 1,3 0-1,1 0 0,3 0 1,-8-2-2,2 2 1,2 0 1,0 0-2,4-2 2,-4 2-1,4 0 1,-6 0-2,2 0 1,0 0 1,0 0-1,4 0 0,-4 0 1,-2 0 0,2 0 0,-4 0-2,-5 0 2,9-2-2,0 2 3,-2 0-3,2 0 1,0 0 0,4 0 0,-4 0 0,4 0 1,-6 0-1,6 0 0,-4 0 2,4 0-2,-4 0 0,0 0 0,-2 0 1,6 0-2,0 0 3,0 0-3,0 0 2,-4 0-1,4 0 0,0 0 2,-4 0-2,4 0 0,-4 0 0,4 0 0,-3 0 0,3 0 0,-7 0 0,7 0 0,-4 0 2,4 0-3,-4 0 2,1 0-1,3 0 1,-7 0-2,3 0 1,4 0 0,0 0 0,-3-4 2,3 4-3,-4 0 2,4 0-2,0 0 1,0 0 0,0 0 1,-5 0-2,5 0 2,-5 0-1,5 0 0,-4 0 0,0 0-1,0 0 2,4 0-1,0 0 0,-6 0-1,6-2 2,-4 2-1,0 0 0,0 0 0,0 0 0,-2 0 0,2 0 0,0 0 1,4 0-2,-4 0 2,-1 0-1,1 0-1,0 0 1,4 0 0,-4 0 0,-6 0 0,6 0 1,0 0-2,0 0 2,-2 0-2,6 0 2,-4 0-2,4 0 1,-4 0 0,0 0 0,-2 0 0,-2 0-1,8 0 2,-4 0-2,4 0 2,-4 0-2,-1 0 2,-4 0-1,6 0-1,-8 0 2,7 0-2,1 0 2,-3 0-2,2 0 2,0 0-2,4 0 2,-4 0-1,0 0 0,-2 0-1,6 0 2,-4 0-1,4 0 0,-4 0 1,0 0-2,4 0 1,-10 0 0,2 0-1,4 0 2,-2 0-1,-1 0 0,3 0 0,-6 0-1,6 0 1,-10 0-1,10 0 1,0 0 0,0 0-1,-2 0 2,2 0-2,1 0 1,3 0 0,0 0 0,-5 0 1,5 0-2,-6 0 1,2 0 0,4 0 0,-3 0 0,3 0 0,-5 0 1,5 0-2,-4 0 2,4 0-2,0 0 2,0 0-1,0 0 0,-6 0-1,-2 0 2,4 0-1,-1 0-1,1 0 2,0 0-2,0 0 2,0 0 0,-2 0-1,6 0 0,0 0-1,0 0 1,-4 0 0,4 0 1,-4 0-1,0 0 1,-2 0-3,-2 0 4,4 0-3,0 0 2,-2 0-1,6 0 0,-3 0 0,-1 0 0,0 0 1,-3 0-2,0 0 3,7 0-4,-4 0 3,4 0-1,-7 0 0,7 0 1,0 0-1,0 0 0,0 0 0,0 0 0,0 0-1,0 0 2,-3 0-2,3 0 2,0 0-1,0 0 0,0 0 1,-8 0-2,4 0 1,-2 0 0,-2 0 0,5 0 0,-4 0 0,3 0 0,0 0-1,4 0 1,0 0 0,0 0 1,0 0-2,-3 0 1,-2 0 0,-1 0 1,2 0-3,0 0 3,4 0-2,-4 0 2,-1 0 0,1 0-2,0 0 1,0 0-1,4 0 2,-4 0-1,-2 0 0,2-2-1,0 2 2,0-3-2,-2 3 1,2-2 0,4 2-1,0 0 2,0 0-2,-4 0 2,4 0-2,-9 0 2,0-3-1,2 3-1,-4 0 1,8 0 0,-1 0 1,-3-2-2,0 2 2,-1 0-2,2 0 2,2 0-2,0 0 2,4 0-2,-4 0 1,-2-3 1,-2 3-1,4 0 0,-6 0 0,6 0 0,4 0-1,-3 0 2,3 0-1,-5 0 0,5 0 0,0 0-1,0 0 2,0 0-2,0 0 2,0-2-2,0 2 2,-5 0-1,5 0 0,-4 0 0,0 0 0,0 0 0,-2 0-1,-2 0 2,4 0-2,0 0 2,-2 0-2,2 0 2,4 0-1,-4 0 0,-6 0 0,10 0-1,0 0 3,-3 0-3,-1 0 2,-1 0-1,2 0 0,-3-3-1,-2 3 1,8 0 0,-4 0 1,-7 0-1,8 0-1,-1 0 2,-6 0-2,6 0 2,0 0-2,0 0 1,-2 0 0,2 0 0,0 0 1,0 0-2,4 0 1,-6 0 0,2 0 1,0 0-2,4 0 2,-4 0-1,1 0 0,-3 0 0,2 0-1,0 0 2,0 0-1,4 0 1,-6 0-2,-2 0 1,0 0 0,2 0 0,2 0 0,0 0 0,4 0 0,0 0-1,0 0 2,-4 0-1,4 0 1,0 0-2,0 0 2,0 0-1,-6 0-1,2 0 2,1 0-2,-8 0 2,8 0-2,-1 0 1,0 0-1,0 0 2,-2 0-2,2 0 2,-1 0-1,5 0 0,-3 0 0,3 0 0,0 0 1,-6 0-2,2 0 1,0 0 0,-4 0 0,2 0-1,2 0 0,0 0 2,0 0-3,4 0 3,-6 0-2,2 0 2,4 0-2,0 0 1,-4 0 0,0 0 0,0 0 0,-5 0 0,5 0 0,0 0-1,-2 3 2,2-3-1,0 0 1,0 0-2,4 0 2,-6 0-2,2 2 3,0-2-3,-4 0 1,2 0 1,2 0-2,-3 3 2,-11-3-2,7 2 2,0 1-2,-3 2 2,-4-5-1,4 2 0,2 0 1,-1 2-2,5-2 2,-2-2-2,6 0 2,-6 0-2,10 0 2,0 0-1,-4 0 0,4 0 0,0 0 0,-4 0 1,4 0-2,0 0 2,0 0-2,0 0 3,0 0-4,0 0 2,0 2 1,-4 0-2,0-2 1,4 3 0,-5-3 0,0 0 0,1 0 0,4 0-1,0 0 2,0 0-1,0 0 0,0 0-1,0 0 0,0 0 2,0 0-1,0 0-1,0 0 0,0 2 2,0-2-2,0 0 1,0 0 2,0 0-3,0 0 1,-3 0-1,3 0 3,0 0-4,0 0 4,0 0-4,0 0 3,0 0-2,0 0 2,-6 0-1,-3 3-1,6-1 1,-1-2 0,-3 6 1,7-6-2,-3 0 2,3 0-1,0 0 0,0 0 0,0 0 0,0 0 2,0 0-3,0 0 1,0 0-1,0 0 2,0 0-2,0 0 2,0 0-1,-4 0-1,4 0 3,0 0-3,0 0 2,0 2-2,0-2 1,-4 0 0,4 0 1,-6 0-2,6 2 2,-4-2-2,0 0 0,0 0 2,4 3-2,0-3 2,0 0-1,0 0 0,0 3 0,-6-3 1,6 0-3,0 0 2,-4 0 1,4 0-2,-4 2 3,4-2-3,-4 0 2,0 0-2,4 0 3,0 0-3,-6 0 0,6 0 1,0 2 1,0-2-1,0 3-1,0-3 2,0 0-2,0 0 3,0 0-3,-4 0 1,4 0 0,-4 0 0,-5 2 0,1-2-1,4 3 2,0-3-2,-2 0 3,2 0-4,-4 2 4,-2 3-4,2-5 3,4 1-2,-5-1 1,4 3 1,1-3-2,4 0 3,0 2-2,-6-2 0,6 0 0,-3 2-1,3-2 2,0 0-1,-5 0-1,5 0 1,0 0 0,0 0-1,0 0 2,0 0-1,0 0 1,0 0-2,0 0 0,0 3 2,-3-3-2,3 3 0,-11-3 2,7 2-1,-3 0 0,1-2 0,2 3 0,4-3 0,-4 1 0,4-1-1,0 4 0,0-4 0,0 0 0,0 0 1,-4 2 0,4-2-3,0 0 3,0 0 0,0 0 0,0 0 0,0 0-1,0 0 2,0 4-2,0-4 1,0 0-2,0 2 2,0-2-1,0 0 1,-6 2 1,6 0-1,-8 6-1,4-2 2,-6-2-1,6 1-1,0 0 2,4 0-2,-4-1 2,4 0-1,0 1-1,0-5-1,0 0 2,0 0 1,0 0-2,0 0 1,0 1-1,0-1 1,-6 3-1,6 0 2,0-1-1,-3 3 0,3 0 0,-4-3-1,4 4 2,-4-4-2,4 0 2,0 1-2,0-1 2,0 3-2,0-3 1,0 4-1,0-3 2,0-1-1,0-2-1,0 2 1,0-2-1,0 3 1,0 5-1,0-5 2,0-1-2,0 4 0,0-4 2,0 0-2,0 3 1,0-3-1,0 1 2,0-1-1,0 3 1,0-2-2,0-1 1,0 4 0,0-4 0,0 1 1,0-3-2,0 2 3,0-2-4,0 2 2,0 4 0,0-1 1,0-1-1,0 1 0,0 0 0,0-2-1,0 0 2,0-3-1,0 1 0,0 2-1,0-3 2,0 3-2,0-3 1,0 2-1,0 1 1,0-1 0,4 0 0,0-2 0,-4 6 0,0-5 1,3 5-1,-3-6 0,6 5 0,-6-3-1,0-2 2,4 4-1,-4-2 0,4-2-1,-4 4 2,4-1-2,-4-3 1,6 2 0,-6-2 0,4 3 1,-4-3-2,4 2 2,-4-2-2,0 0 0,4 0-1,-4 0 3,0 0-1,0 0 1,0 4-3,4-4 2,2 2 0,-2-2 0,-4 3 1,4-3-2,-4 0 2,0 0-2,0 0 2,0 0-1,4 0-1,-4 0 2,0 2-1,0-2 1,0 2-2,0 1 2,6-3-2,-6 0 2,0 0-1,0 0 0,0 2 0,4-2 0,-4 0 0,0 2-1,3-2 2,-3 0-3,0 0 4,4 4-3,1 1 2,-5-5-1,0 2 0,6-2 0,-6 0 0,0 3 1,0-3-1,0 0 0,0 0 0,3 0 0,-3 0-1,0 0 1,0 0 1,0 0-1,0 0 0,0 0-1,0 0 2,0 0-1,0 0 0,0 0 0,0 2 0,0-2 0,0 0-1,5 3 2,-5-3-1,3 0 0,3 0-1,-6 0 3,4 2-4,-4-2 3,0 0-1,0 0 0,0 0 0,5 0 0,-5 0 1,0 0-3,0 0 3,0 0-2,3 0 2,-3 0-2,0 0 3,0 0-3,0 2 1,0-2 0,0 3 0,0-3 1,0 0-3,0 0 4,0 0-3,0 0 1,0 0-1,0 0 2,0 0 0,0 0-1,0 2-1,0-2 0,6 0 2,-6 0-2,0 0 2,0 0-2,0 0 2,0 0-2,4 0 2,-4 0-2,4 0 2,-4 0-2,4 0 1,-4 3 0,4-1 0,-4-2 2,0 0-4,0 3 3,0-3-1,0 0 0,0 0 0,0 0 0,6 0-1,-6 0 1,0 0 1,4 0-2,-4 0 2,4 0-2,-4 0 1,0 0 0,4 0 0,2 0 1,-6 0-2,4 0 1,-4 0 0,0 0 1,0 2-2,0-2 2,0 0-1,0 0 0,4 0 0,-4 3 0,8-3 1,-3 3-2,-1-3 2,-4 0-2,0 0 2,0 0-1,0 0 0,0 0 0,0 0 0,4 2 0,-4-2-1,0 0 2,0 0-1,0 0 0,0 0 0,0 0 0,0 0 0,0 0-1,0 0 2,0 0-2,4 0 2,-4 0-2,6 0 2,-6 0-2,4 0 1,-4 0 1,4 0-2,-4 0 1,4 3 0,-4-3 1,0 0-2,4 2 2,-4-2-3,0 2 3,0-2 0,0 0-1,0 0-1,0 0 2,0 0-1,6 0-1,-6 0 2,0 0-2,0 0 2,0 0-2,0 0 2,4 0-2,0 2 2,-4-2-1,4 0 0,-4 0 0,0 0 0,6 0 1,-6 0-3,0 0 4,0 0-4,0 0 3,0 0-1,0 0 0,0 0 0,4 3-1,-4-3 2,4 0-2,-1 0 3,4 0-3,-7 0 1,4 0 0,-1 0 0,1 0 0,-4 0 0,0 0 1,5 0-2,-5 0 3,0 3-4,0-3 2,0 0 1,0 2-2,0-2 2,0 0-1,0 0 1,0 0-3,6 0 4,-6 0-4,3 0 3,-3 0-1,0 0 0,4 0 0,-4 0 1,5 0-1,-5 0-1,0 0 2,0 3-2,0-3 2,0 0-1,0 0 1,0 0-3,0 0 3,0 0-1,0 0 0,5 0 0,-5 0-1,0 0 1,0 0 0,0 0 1,4 0-2,-4 0 2,0 0-2,0 0 1,0 0 0,4 0 0,0 0 1,0 0-2,6 0 2,-6 0-2,0 0 2,2 0-2,-6 0 2,4 0-2,-4 0 1,0 2 0,0-2 1,0 0 0,0 0-3,4 0 3,-4 0-1,0 0 0,0 0 0,0 0-1,0 0 2,0 0-1,0 0 0,0 0-1,0 0 2,0 0-2,0 0 2,0 0-1,4 0 0,-4 0-1,0 0 1,0 0 0,0 0 1,4 0-1,1 0 0,-5 0 0,8 0 0,-4 0 0,-4 0 0,6 0 0,-2 0 0,-4 0 0,0 0 1,0 0-3,0 0 3,4 0-1,-4 0 0,0 0 0,0 0 0,0 0 0,0 0 0,0 0 0,0 0 0,4 0 1,-4 0-3,0 0 3,0 0-1,0 0 0,0 0 0,0 0 0,0 0 0,6 0 0,-2 0 0,0 0 0,0 0 1,6 0-2,-6 0 2,-4 0-2,4 0 2,-4 0-1,0 0 0,3 0 0,-3 0 0,0 0 1,0 0-2,0 0 2,0 0-2,0 0 1,0 0 0,0 0 1,0 0-1,0 0 0,0 0-1,0 0 2,0 0-1,0 0 0,0 0 0,0 0 0,0 0 0,0 0 0,0 0-1,0 0 2,0 0-2,0 0 2,0 0-2,6 0 2,-6 0-2,0 0 2,0 0-2,5 0 2,-1 0-1,3 0 0,0 0 0,-7 0-1,4 0 2,-4 0-2,0 0 1,0 0 0,3 0 0,1 0 1,-4 0-2,10 0 2,-6 0-1,0 0 1,-4 0-3,4 0 3,-4 0-1,0 0 0,0 0-1,0 0 2,0 0-1,0 0-1,0 0 2,0 0-1,6 0 0,-6 0-1,4 0 2,0 0-1,0 0 0,2 0 0,-6 0-1,4 0 2,0 0-1,0 0 0,1 0 0,-1 0 1,0 0-2,0 0 1,0 0 0,-4 0 0,0 0 0,0 0 0,6 0 0,-6 0 0,0 0 0,4 0 0,0 0 1,0 0-2,2 0 2,-2 0-1,0 0-1,-4 0 1,4 0 0,-4 0 1,0 0-2,0 0 2,0 0-2,0 0 2,0 0-2,0 0 1,0 0 0,0 0 0,0 0 1,0 0-2,0 0 2,0 0-2,0 0 2,0 0-2,0 0 1,0 0 0,0 0 0,0 0 0,4 0-1,-4 0 2,6 0-2,-3 0 2,2 0-1,5 0 0,-2 0 0,-4 0 0,-4 0 0,3 0 0,-3 0 0,0 0-1,0 0 2,0 0-2,0 0 3,0 0-3,0 0 1,0 0 0,0 0 0,0 0 1,0 0-2,0 0 1,0 0 0,0 0 0,0 0-1,0 0 1,0 0 1,0 0-2,0 0 2,0 0-2,0 0 2,0 0-3,0 0 3,0 0-1,0 0 0,7 0 0,-3 0 0,-1 0 0,7 0 0,-6 0 1,-4 0-2,4 0 2,0 0-3,-4 0 4,0 0-3,6 0 1,-6 0 0,0 0 0,4 0 0,0 0 0,4 0 0,-2 0 0,2 0 1,-4 0-3,2 0 4,-3 0-2,5 0-1,-4 0 1,2 0 0,2 0 1,-4 0-2,2 0 2,-2 0-2,0 0 1,0 0 0,0 0 1,-4 0-1,0 0 0,0 0 0,0 0-2,10 0 4,-7 0-3,8 0 2,-7-2-2,-4 2 1,4 0 0,-4 0 0,4 0 0,2-3-1,-6 3 2,0 0-2,0 0 2,0 0-2,3 0 2,2 0-2,-1 0 1,-1 0 0,-3-2-1,10 2 3,-10 0-3,0 0 2,0 0-2,4 0 2,-4 0-2,0 0 1,0 0 0,0 0-1,0 0 2,0 0-2,0 0 2,0 0-3,4 0 3,2 0-2,-6 0 3,4 0-3,0-3 1,-4 3-1,0 0 2,0 0 0,0 0-2,0 0 2,0 0-2,0 0 1,4 0 0,0 0 0,-4 0-1,6 0 3,-2 0-2,0 0-1,-4-3 2,0 3-2,0 0 2,0 0-2,4 0 2,-4 0-2,0 0 1,0-2 0,0 2 0,0 0 0,0 0-1,0 0 2,0 0-1,0 0 0,0 0-1,0 0 1,0 0 0,0 0 1,0 0-2,10 0 0,-7 0 2,8 0-1,-8 0 1,1 0-3,-4 0 4,0 0-3,0 0 2,0 0-3,0 0 3,0 0-2,0 0 1,4 0 0,-4 0 0,4 0 1,2 0-3,-2 0 4,-4-2-2,0 2-1,4 0 2,-4 0-2,0 0 2,0 0-2,4 0 2,-4 0-2,0 0 2,6 0-3,-6 0 4,4 0-2,0 0 0,10 0-1,-10 0 1,-4 0 1,0-2-1,0 2-1,0 0 1,0 0 1,0 0-2,0 0 1,0 0-1,3 0 0,2 0 1,-5 0-1,6 0 3,-2 0-3,-4 0 2,0 0-3,3 0 1,-3 0 1,0 0 0,5 0 0,-5 0 0,0 0 1,0 0-3,4 0 3,-4 0-1,5 0 0,-1 0 0,0 0 0,0 0 0,-4 0 1,0 0-1,6 0-2,-6 0 4,0 0-3,0 0 2,4 0-3,-4 0 3,4 0-1,6 0 1,-6 0 0,-4 0-3,4 0 3,-4 0-1,0 0 0,0 0 0,0 0 1,0 0-1,0 0-1,0 0 1,4 0 0,-4 0 1,0 0-2,0 0 2,0 0-1,0 0 1,0 0-2,0 0 0,0 0 2,0 0-1,0 0 1,0 0-2,0 0 2,0 0-4,0 0 5,0 0-2,0 0 0,0 0 0,0 0-1,0 0 0,0 0 1,0 0 0,0 0 0,0 0 1,0 0-2,4 0 2,1 0-2,-5 0 2,4 0-1,0 0 0,0 0 1,2 0-2,-6 0 1,5 0 0,-5 0 2,0 0-3,0 0 1,3 0 0,-3 0 1,0 0-1,0 0-1,0 0 1,0 0 0,0 0 1,0 0-3,4 0 2,-4 0 0,4 0 0,-4 0 1,7 0-1,-4 0 1,-3 0-3,0 0 4,0 0-2,4 0 0,-4 0-1,0 0 2,0 0-2,0 0 2,0 0-2,0 0 1,0 0 1,0 0-1,0 0-1,0 0 1,0 0 0,0 0-1,0 0 2,0 0-1,0 0 0,4 0 0,-4 0-1,6 0 3,-2 0-4,0 0 4,0 0-2,-1 0-1,4 0 2,-7 0-1,4 0 0,-4 0 0,4 0 0,-4 0 0,0 0 1,0 0-1,0 0 0,0 0-1,0 0 2,0 0-2,0 0 2,0 0-1,0 0 0,0 0 0,0 0 0,0 0 0,0 0 0,0 0 0,0 0 0,0 0 0,0 0 0,0 0 0,0 0 0,0 0-1,0 0 2,0 0-3,0 0 2,3 0-1,-3 0 3,0 0-4,0 0 3,0 0-1,0 0 0,0 0 2,0 0-3,0 0 4,0 0-4,0 0 2,0 0 0,0 0-1,0 0 0,0 0 1,0 0-1,0 0 0,0 0 0,0 0 0,0 0 0,0 0 1,0 0-2,0 0 2,0 0-2,0 0 3,0 0-3,0 0 3,0 0-3,0 0 2,0 0-1,0 0-1,0 0 2,0 0-2,0 0 2,0 0-1,0 0 0,0 0-1,0 0 2,0 0-2,0 0 1,0 0-1,0 0-3,0 0-8,0 0-5,0 0-5,0 0-20,0 0-28,0 0-8,-3 0-5,-12 0-21,8 0-116</inkml:trace>
</inkml:ink>
</file>

<file path=ppt/ink/ink5.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7-19T22:34:15.705"/>
    </inkml:context>
    <inkml:brush xml:id="br0">
      <inkml:brushProperty name="width" value="0.15875" units="cm"/>
      <inkml:brushProperty name="height" value="0.15875" units="cm"/>
      <inkml:brushProperty name="color" value="#00B0F0"/>
      <inkml:brushProperty name="fitToCurve" value="1"/>
    </inkml:brush>
  </inkml:definitions>
  <inkml:trace contextRef="#ctx0" brushRef="#br0">1838 9 9,'0'0'22,"0"0"3,0 0 0,0 0-2,0 0 9,0 0 2,0 0-6,0 0-3,0 0 2,0 0 0,0 0 1,0 0 4,0 0-1,0 0 1,0 0-6,0 0-2,0 0-4,0 0 1,0 0-7,-7 0-4,-1 0-1,0 0 0,-2 3-5,2 0-1,-5-3 5,5 1-3,-2-1 3,2 0-2,-2 4 3,-3-4-2,1 0 1,2 0 0,-2 2-2,-6 1-4,8-3-1,2 0 2,-6 0-2,6 1 0,-6-1 0,1 0 1,1 4-1,2-4-2,-2 0 3,2 2-1,-7-2 0,5 2 0,-2 0 0,-1-2-1,2 0 3,1 0-3,2 0 2,-2 0-2,2 0 2,-1 0 1,1 0-4,2 0 4,-6 0-1,6 0-1,-2 0-1,-4 0 2,7 0-1,3 0-1,-3 0 1,0 0 0,-7 0 0,2 0-2,-6 0 2,0 0-1,0 0 0,5 0 0,1 0-1,-2 0 2,4 0 1,-2 0 0,8 0-1,-2 0 1,-1 0-1,-11 0 0,3 0-1,-2 0 2,1 0-2,-2 0 0,-5 0 2,1 0-2,-8 0 0,12 0 1,0 0-1,1 0 0,-1 0 1,4 0-2,2 0 4,-2 0-3,1 0 1,-3 0 0,2-2-2,-4 2 1,4-2 1,2 0 1,-2 2-2,-4 0 1,5-4 1,-5 4-2,2-1 1,2 1-1,1 0 1,-5 0-2,6 0 2,-2 0-2,-4 0 2,4 0-1,2 0-1,-2-3 1,7 3 0,-3-2 2,2 2-3,2 0 3,-2 0-3,-1 0 1,0 0 0,-9-4 0,11 4 0,-3 0 1,2-1-1,-2 1 0,6 0 0,0 0-1,4 0 2,-4 0-2,-2 0 2,2 0-2,0 0 0,4 0 2,0 0-1,0 0 0,0 0 0,-3 0 1,3 0-2,-4 0 3,-3 0-4,3 0 3,1 0-1,-2 0 0,0 0 1,0 0-2,2 0 1,-2 0 0,0 0 1,5 0-2,0 0 2,0 0-2,0 0 1,0 0 1,-4 0-3,4 0 3,0 0-1,-4 0 0,4 0-1,-4 0 2,-6 0-1,6 0 0,-4 0 1,-6 0-2,6 0 2,-9 0-1,-1 0-1,7 0 1,-6 0 0,5 0 0,2 0 0,2 0-1,5 0 1,-3 0 1,6 0-2,0 0 2,-5 0-2,2 0 2,3 0-3,0 0 3,-4 0-2,-2 0 1,6 0 0,-4 0 1,4 0-1,0 0-1,0 0 2,-4 0-1,4 0 0,-4 0-1,4 1 1,0-1 1,-4 0-2,-2 0 1,6 4-2,-4-4 3,0 2-2,4-2 2,0 0-2,-4 0 1,-2 3 0,2-3 1,0 0-2,4 0 1,0 1 0,0-1-2,0 0 3,0 0-2,0 4 1,0-4-1,-4 0 1,0 2 1,-1 0-1,1 0 0,-4 1-1,-2 0 2,5-1-2,-4 1 2,5-2-1,0 3 0,0-4 1,0 0-2,-2 3 1,2-1 1,0 1-1,0-1-1,4-2 1,0 0 0,0 0 0,-6 0-1,6 0 2,-4 3-3,0-1 3,4-2-2,-4 2 1,1 4 0,-3-1-1,1-2 2,1 1-2,4-2 2,-3 2-2,-3-2 1,6-2 0,0 0 1,0 0-2,-4 2 1,0 2 0,-6 2-1,6 2 3,0-4-3,0-1 1,-10 0-1,14-3 0,0 2-1,0 0 1,0 1 1,0-3-1,0 0 2,0 3-2,0-1 2,-4 1-2,0 4 1,-2-4 0,2 5-1,4-4 2,-3 1-2,3 0 2,-4 0-1,4-2 0,-4-1-1,4 0 1,0 1-2,0 0 2,0-1-1,0 3 1,0-3 0,0 1-1,0-1 2,-7 3-2,7-1 2,-3-2-2,3 3 1,0 2 1,0-4-1,0-2 0,0 5 0,0-2 1,0-2-3,-4 0 4,4-2-3,0 0 1,0 2-1,0 0 2,0 0-2,0 4 1,0-1 0,0 3 0,0-3 0,0 0 0,0-1 0,0 2 1,0-2-1,0 2-1,0-6 2,0 2-1,0 3 0,0-2 1,0-1-2,-4 2 1,4-4-1,0 4 2,0-2-1,0 0 0,0 1 0,0 4-1,0-1 2,0-1-2,0-1 2,0-1-2,0 2 2,0-2-1,0 2 0,0-5 0,0 3-1,0 0 2,0-3-1,0 4 0,0-2-1,0 3 2,0-2-2,0-1 3,0 3-3,0-2 2,0-1-2,0 4 1,0-4 0,0 3 0,0-3 1,0 4-2,0-1 2,0-1-2,0 1 1,0-2 1,0-1-1,0 1 0,0 0-1,0-2 3,0 2-3,0 0 1,0-3-1,0 0 2,0 0-1,0 0 0,0 2 0,0 3-1,0 3 1,0-3 0,0 4 1,0-1-1,0-1 0,0-2 0,0-1 0,0-4-1,0 2 2,0-2-1,0 0 0,0 0 1,0 3-2,0 1 1,0-4 0,0 3 0,0-1-1,0-2 1,0 2 0,0 4 0,0-3 1,0 2-2,0-3 2,0 1-2,0 1 1,0-1 0,4 2 0,-4-3 0,4 1-1,-4-3 1,0 2-1,0-2 0,3 3 0,-3-3 1,7 5-1,1-2 1,-5 1 1,7 4-1,-2-3 0,-3 5 0,4-8 1,-1 4-2,-4-2 1,2-2 0,-2 1 0,4 0 0,-8-3 0,6 2 0,1-2 0,-7 0 0,5 0 0,1 0 0,-6 0-1,3 2 2,-3 1-1,8-1 1,-8 6-2,4-5 2,6-3-1,-10 2-1,0 2 2,4-4-2,-4 4 2,4-4-2,-4 0 1,6 0 0,-2 4 0,-4 2 0,4-3 1,0-1-1,-4 1 0,4-3 0,-4 2 0,0 0 1,0 1-2,6-3 1,-3 0 0,-3 2 0,0-2-1,5 3 1,-5-1 1,0-2-2,0 0 2,0 0-2,4 3 2,2-3-2,-6 0 1,8 2 0,-8-2 0,0 3 0,4-3 0,-4 3 1,0-1-2,0-2 2,0 3-2,0-1 1,0-2 0,5 3 0,-5-3-1,4 0 1,-4 0 0,0 0 0,0 0 0,0 0 0,0 0 1,4 2-2,-4-2 1,4 0-1,-4 0 1,4 0 0,-4 0-1,6 0 0,-6 0 0,0 0 1,0 2 0,4-2 1,0 5-1,0-5 0,-4 4 1,6-4-1,-2 1 0,-4-1 0,4 0 0,-4 3-2,0-3 3,4 0-1,-4 0 0,4 0 1,-4 2-1,6-2 0,-2 0 0,-1 0 0,2 0-2,-5 3 3,6-3-1,-6 0 0,0 2 0,0-2-1,3 0 2,-3 0-1,0 0 0,4 3-1,-4-3 3,4 3-2,6-3-1,-6 0 1,-4 0-1,4 0 1,0 2 1,2-2-1,-2 0 0,0 2-1,-1-2 1,4 0 1,-7 0-2,4 0 2,0 2-2,4-2 2,-2 0-2,-2 3 0,0-3 2,0 0-1,1 0 1,-1 0-3,-4 0 4,4 0-3,4 0 1,-2 0 1,-2 0-1,-4 0-1,4 0 1,-4 0 1,0 0-2,4 0 2,-4 0-1,0 0 0,6 0 0,-6 2 0,4-2 0,0 0-1,-4 0 2,4 0-2,-4 4 2,4-2-2,-4-2 2,5 0-1,0 0 0,-5 0-1,3 2 1,2-2 1,0 0-2,0 0 2,2 0-2,-7 3 1,7-3 0,-3 0 0,-1 0 0,-3 0 0,0 0 0,0 0-1,4 0 1,-4 0-1,4 0 2,-4 0-2,6 0 1,-6 0-1,0 0 2,0 0-1,0 0 0,0 0-1,0 0 0,0 0 2,4 0-3,-4 0 4,0 0-3,4 0 1,0 0 0,2 0 0,-2 0 0,0 0 0,-4 0 0,0 0-1,0 0 3,0 0-4,0 0 3,0 0-2,0 0 1,4 0-1,0 0 2,2 0-1,-2 0-1,-1 0 1,2 0-1,4 0 1,-9 0 0,4 0 0,-4 0-2,0 0 2,0 0-1,4 0 0,-4 0 3,5 0-4,0 0 4,-1 0-4,-4 0 3,4 0-1,0 0 0,2 0 0,-2 0-1,0 0 2,0 0-2,2 0 2,-6 0-1,0 0 1,3 0-3,6 0 3,-6 0-1,3 0-1,-2 0 2,-4 0-1,5 0 0,-5 0 0,3 0 0,-3 0 0,6 0 0,-1 0 0,-5 0-1,3 0 0,5 0 1,-2 0 2,-6 0-3,4 0 2,4 0-3,-8 0 3,0 0-2,6 0 1,-6 0 0,4 0-1,0 0 2,0 0-3,0 0 3,2 0-2,-2 0 1,0 0-2,-1 0 4,3 0-4,-6 0 2,0 0 0,0 0 0,0 0 0,0 0-2,4 0 4,-4 0-4,0 0 4,0 0-4,0 0 1,0 0 0,4 0 2,0 0-2,2 0 1,-2 0 1,4 0-3,-8 0 3,4 0-1,2 0-1,-6 0 1,4 0 0,0 0-1,6 0 1,-6 0 1,-1 0-2,-3 0 2,4 0-2,-4 0 1,0 0-2,0 0 3,0 0-2,5 0 1,1 0-1,-3 0 1,5 0 0,-2 0 0,-2 0 1,1 0-2,-2 0 1,3 0 0,-6 0 0,4 0 0,-4 0 0,4 0 0,0 0-2,6 0 3,-2 0-3,2 0 3,-2 0-1,0 0 0,-8 0-1,5 0 1,3 0 0,2 0 1,-6 0-1,0 0-1,-4 0 2,4 0-2,-4 0 2,4 0-1,-4 0-1,6 0 2,-2 0-2,0 0 2,6 0-2,-6 0 2,3 0-2,0 0 2,-3 0-1,-4 0-1,3 0 2,-3 0-2,0 0 1,0 0 1,0 0-2,4 0 1,1 0 0,-5 0 0,6 0 1,-3 0-1,-3 0 0,0 0 0,9 0 0,0 0 0,3 0-1,2 0 1,-4 0 0,-6 0 1,-4 0-2,4 0 2,-4 0-2,4 0 1,5 0 0,-5 0 0,0 0 1,-4 0-3,4 0 4,2 0-4,-6 0 3,4 0 0,0 0-2,0 0 2,2 0-1,-6 0 0,4 0 0,0 0 1,-4 0-3,0 0 2,4 0 0,-4 0 0,4 0 0,2 0 0,-6 0 1,8 0-1,-8 0 0,3 0-1,3 0 1,-6 0 0,5 0 1,-5 0-1,4 0 0,3 0-1,0 0 1,-3 0 1,-4 0-2,3 0 1,1 0 0,-4 0 1,0 0-2,0 0 2,0 0-1,0 0-1,0 0 1,6 0 0,-6 0 0,0 0 0,0 0 0,0 0-1,4 2 2,0-2 0,0 0-2,0 0 1,-4 0 0,0 0 0,6 0 0,-6 0 0,0 0-1,4 0 2,0 0-2,0 0 2,2 0-1,-2 0 0,0 0 0,5 0-1,-9 0 2,4 0-2,-4 0 2,4 2-2,-4-2 2,4 0-1,0 0 0,2 0 0,2 0 0,-4 0 0,2 0 0,-2 0 0,0 0 0,0 0 0,0 0-1,-4 0 2,6 0-2,-3 0 2,6 0-1,-3 0-1,-2 0 2,4 0-2,-8 0 3,3 0-4,-3 0 3,0 0-2,7 0 1,-7 0 0,4 0-1,-4 0 2,3 0-1,1 0 1,6 0-1,-6 0 0,6 0-1,-6 0 2,0 0-1,-4 0 0,8 0 0,-8 0 0,0 0 0,6 0-1,-6 0 0,4 0 1,0 0 0,6 0 1,-3 0-1,-3 0 0,0 0-2,2 0 4,-2 0-3,0 0 2,-4 0-3,4 0 4,-4 0-3,6 0 1,-2 0 0,4 0 1,2 0-1,-3 0-1,-2 0 1,5 0 0,-10 0 0,4 0-1,-4 0 2,4 0-2,-4 0 2,0 0-1,6 0-2,-6 0 4,3 0-3,-3 0 2,5 0-2,-5 0 1,4 0-1,-1 0 2,7 0-1,-10 0-1,4 0 2,0 0-2,2 0 2,-6 0-2,4 0 3,0 0-3,0 0 1,0 0-1,6 0 2,-10 0-2,4 0 1,-4 0 2,0 0-3,0 0 1,0 0-1,0 0 2,0 0-1,4 0-1,1 0 2,0 0-1,-2 0-1,8 0 1,-8 0 1,5 0-3,2 0 4,2 0-2,-2 0 0,-6 0 0,3 0 0,-7 0-1,7 0 1,-7 0 1,0 0-1,0 0 0,4 0-1,-4 0 2,0 0-1,0 0-1,0 0 2,3 0-2,-3 0 2,5 0-2,1 0 2,-2 0-2,-1 0 1,6 0-1,0 0 2,-1 0-2,2 0 2,-2 0-1,-2 0 0,-2 0 0,0 0-1,0 0 2,-4 0-2,4 0 2,-4 0-2,0 0 2,0 0-2,0 0 1,5 0 0,-5 0-1,0 0 2,0 0-2,4 0 2,-4 0-2,4 0 1,0 0 0,2 0 0,-1 0 0,-2 0 0,-3 0 1,4 0-2,0 0 1,-4 0-1,10 0 2,-6 0-1,0 0 0,2 0 0,2 0 0,-4 0 0,-1 0 0,-3 0 0,7 0 0,-3 0 0,0 0 0,-1 0 0,4 0 0,-7 0 0,4 0 0,-4 0-1,4 0 2,5 0-3,7 0 2,-2 0 0,-4 0 2,-6 0-3,0 0 1,0 0 0,0 0 0,-4 0 0,5 0-1,-5 0 3,0 0-3,0 0 2,0 0-3,0 0 3,0 0-2,0 0 2,0 0-1,0 0 0,0 0 1,0 0-3,0 0 3,0 0-2,0 0 2,0 0-2,0 0 1,0 0 1,4 0-2,-4 0 1,0 0 0,0 0 0,0 0 0,0 0 1,0 0-2,0 0 1,4 0 0,-4 0 0,0 0 0,4 0 0,2 0 1,-6 0-2,4 0 2,-4 0-2,0 0 1,5 0 0,-5 0 0,0 0 0,3 0 0,-3 0 1,4 0-2,-4 0 3,6 0-4,-1 0 3,-5 0-2,0 0 3,0 0-3,0 0 1,0 0-1,0 0 1,3 0 1,1 0-2,6 0 2,-10 0-1,8 0 0,6 0-1,-10 0 2,6 0-1,-6 0-1,0 0 3,-1 0-4,3 0 4,-6 0-4,4 0 4,-4 0-3,0 0 1,0 0 0,4 0 0,-4 0 0,4 0 0,0 0 0,-4 0 0,6 0 1,-6 0-3,4 0 4,-4 0-4,0 0 3,0 0-1,0 0 0,4 0 0,0 0 0,2 0 1,-2 0-2,0 0 1,4 0 0,5 0 0,-2 0-1,-4 0 2,3 0-2,-6 0 1,0 0 1,4 0-1,-2 0 0,-2 0 0,0 0 0,-4 0-1,4 0 1,-4 0 0,0 0 0,0 0 1,6 0-1,2 0 0,0 0-1,-2 0 2,-2 0-2,-4 0 2,0 0-2,0 0 2,0 0-1,4 0 0,-4 0 0,0 0-1,0 0 2,0 0-2,0 0 1,4 0 0,-4 0 0,0 0 0,5 0 0,-5 0 0,0 0 0,0 0 1,4 0-2,-4 0 1,0 0 0,0 0 0,4 0 0,-4 0 0,4 0 0,2 0 0,-6 0 1,0 0-3,4 0 3,-4 0-1,8 0 0,-4 0 1,2 0-2,-2-2 1,4 2 0,2 0 1,-6-2-1,-1 2 0,-3 0-1,4 0 1,3 0 0,-7 0 1,3-3-2,1 3 2,0-2-1,3 2-1,0 0 1,-3 0 0,-4 0 0,4 0 0,-4 0 1,0 0-1,0 0 0,0 0-1,6 0 1,-2-2 1,4 2-2,-2 0 2,2 0-2,2-4 2,-6 4-2,0-2 2,4 2-1,-8 0 0,5 0 0,-5 0-1,0-3 2,0 3-3,0 0 4,0 0-3,0 0 2,4 0-2,0 0 2,0 0-1,2-2-1,2 0 2,0 2-1,2-2 0,-6-1-1,6-2 2,1 2-2,0-2 1,-4 5 0,8 0 0,-12-1 0,7 1 0,2-4 1,-8 4-2,2-2 2,-2 2-2,-4 0 2,0 0-1,0 0 0,0 0 0,0 0 0,0 0 0,0 0-1,4 0 2,-4 0-2,0 0 2,0 0-2,0 0 1,0 0 0,0-3 0,4 3 0,-4 0 0,6-2 2,-6 2-4,0 0 3,0 0-1,0 0-1,0 0 1,0 0 1,0 0-2,0 0 1,0 0 1,0 0-2,0 0 2,0 0-2,0 0 2,0 0-2,0 0 1,0 0 0,0 0 0,0 0 0,0 0 0,4 0 1,-4 0-2,4 0 2,-4-2-2,0-1 0,0 3 1,4 0 1,0 0-1,-4 0-1,5 0 2,-5-2-2,0 2 2,0-3-2,0 3 2,4 0-2,-4-2 1,0 2 1,0 0-1,4 0 0,0 0-1,2-3 2,-6 3-2,0-3 2,0 3-2,4 0 1,-4 0 0,4-2 0,0 2 1,0 0-2,2-3 2,-2 3-2,0 0 2,-4-2-3,10 2 2,-7 0 0,-3-3 0,0 1 1,4 2-2,1-3 1,1 1 1,-3 0-1,-3-3 0,5 5 0,-5-3-1,0 3 2,7 0-1,-7 0 0,0 0 0,6 0-1,-6 0 2,5 0-1,-5 0 1,0-2-2,4-2 2,-4 3-2,3 1 1,-3 0 0,6 0 0,-2 0 1,-4-3-2,0 3 2,0 0-1,0 0 0,0 0-1,0 0 2,0 0-1,0 0 0,0 0 0,0 0 1,0 0-1,0 0 0,0 0 1,4 0-3,-4 0 3,0 0-1,0 0 1,0 0-2,0 0 1,0 0 1,0 0-1,0 0 1,0 0-2,0 0 2,0-4-2,0 4 2,0 0-1,0-2 0,0 0 0,4 0 0,-4-1 0,0 3 0,0-5 1,0 2-2,0 1 1,4-3 0,-4 3 0,0-1 0,0 3 0,0 0 2,0 0-3,0 0 2,0 0-3,0-3 3,0-1-1,0 4 0,0-5 1,0 0-2,0 5 1,6-3 0,-6 1 0,0 2-1,0-3 3,0 3-4,0-2 3,0 2-1,0 0 0,0-3-1,0 3 2,0 0-1,0 0 0,0 0 0,4-2-1,0-4 2,0 4-2,1 0 1,-5 0 0,0-1 0,0 3-1,0-2 0,0-1 3,0 0-3,0 3 1,0 0 0,0 0 1,0 0-2,0 0 1,0 0 1,0-2-2,0-1 2,0-2-3,5 0 3,-5 1-2,4 1 2,0-2-2,-4 3 1,0-1 2,0 3-3,0 0 2,0 0-2,0 0 2,0 0-1,0 0 1,0 0-2,0 0 2,0 0-2,0 0 1,0-2 0,0-2 0,0 2 2,0 0-4,3-1 3,-3 3-2,0 0 2,0 0-1,0-2 0,0-3 0,0 3 0,0-2 1,0 2-2,0-1 2,0-2-2,0 1 2,0-2-2,0 4 2,0 0-2,0 2 1,0-3 0,0 3 1,0-2-1,0 2 0,0 0 1,0 0-2,0-4 2,0 3-2,0-5 2,0 4 0,0 0-2,0-3 1,0 2 1,0-1 0,0 1-2,0 0 2,0 1-1,0 2 2,0-3-4,0 1 4,0 2-2,0-3-1,0 3 2,0 0-2,0-2 3,0 0-4,0-1 3,0-5-1,0 6 0,0-3 0,0 3 0,0-1 0,0 0-1,0 1 2,0-1-1,0 3 0,0-3-1,0 1 1,0 2 0,0-2 0,0-1 0,0 3 0,0-2 1,0 2-2,0 0 2,0 0-1,0-3 0,0 3-1,0-2 3,0 0-3,0 0 3,0 2-2,0-6-1,0 4 2,0-1-2,0 3 2,0 0-2,0 0 3,0 0-3,0-3 1,0 3 0,0-5 0,0 5 1,0-3-1,0 1 2,-3 0-4,3-3 3,-4-1-1,4 4 1,-4-1-1,4 1 0,-5 2 1,5 0-2,0-3 2,0 3-2,0 0 2,-5-2-2,1 2 3,4-2-2,0-2 1,0 4-1,0-2 2,0 0-2,-4 2 0,0 0 2,4-2-2,-10-4 2,10 4-3,0-3 1,-4 2 0,4 2 0,0-2 0,0 3 0,0-2 1,0 2-1,0-4 0,-4 2 0,0 2 1,4 0-1,0 0 1,-6-2-1,6-1 1,-3 1 1,3 0-2,-4-1 1,-1 0-2,-1 1 2,-1-1-1,2 2 0,5-3 0,-3 2 0,3-2 1,0 4-1,-6-2 0,6 2 0,0 0 0,0-2 1,0 2-1,-5 0 0,1 0 0,4 0 1,-3 0-1,3-2 0,0 0 0,0 0 0,0-2-1,-6 2 2,6 2-2,-4 0 2,4-4-1,0 3-1,-4 1 2,4-3-2,-4 3 2,-2-2-2,2 2 2,0 0-1,4-5-1,0 2 2,-4 1-1,0 0-1,4 2 2,0-3-2,0 3 2,0-1-1,0 1 0,0 0 0,0 0-1,-6 0 3,6-7-2,0 7-1,0-3 2,-4 1-1,4 2-1,-4-3 1,0 3 1,4 0-1,0 0 0,0 0 1,0 0-1,0-2 0,-5 2 1,1 0 1,4 0-3,0-2 1,0 2 0,-4-3 1,4 3-2,-4-3 3,4 1-2,0 0 0,-4-1 3,-2 0-4,2 3 4,0 0-2,4 0 1,-10-2-1,6-1 1,0 3-3,-4-2 2,2 2-1,2-3 0,1 3 3,3 0-1,0 0-1,0 0-1,0 0 4,-4 0-3,4 0 1,0 0 0,-7 0-1,7 0 0,-4 0-1,4 0 2,0 0-2,-3 0 2,3 0-1,0 0 0,0 0-1,-4 0 0,-3 0 1,3 0-1,1 0 0,3 0 1,-8-2-2,2 2 1,2 0 1,0 0-2,4-2 2,-4 2-1,4 0 1,-6 0-2,2 0 1,0 0 1,0 0-1,4 0 0,-4 0 1,-2 0 0,2 0 0,-4 0-2,-5 0 2,9-2-2,0 2 3,-2 0-3,2 0 1,0 0 0,4 0 0,-4 0 0,4 0 1,-6 0-1,6 0 0,-4 0 2,4 0-2,-4 0 0,0 0 0,-2 0 1,6 0-2,0 0 3,0 0-3,0 0 2,-4 0-1,4 0 0,0 0 2,-4 0-2,4 0 0,-4 0 0,4 0 0,-3 0 0,3 0 0,-7 0 0,7 0 0,-4 0 2,4 0-3,-4 0 2,1 0-1,3 0 1,-7 0-2,3 0 1,4 0 0,0 0 0,-3-4 2,3 4-3,-4 0 2,4 0-2,0 0 1,0 0 0,0 0 1,-5 0-2,5 0 2,-5 0-1,5 0 0,-4 0 0,0 0-1,0 0 2,4 0-1,0 0 0,-6 0-1,6-2 2,-4 2-1,0 0 0,0 0 0,0 0 0,-2 0 0,2 0 0,0 0 1,4 0-2,-4 0 2,-1 0-1,1 0-1,0 0 1,4 0 0,-4 0 0,-6 0 0,6 0 1,0 0-2,0 0 2,-2 0-2,6 0 2,-4 0-2,4 0 1,-4 0 0,0 0 0,-2 0 0,-2 0-1,8 0 2,-4 0-2,4 0 2,-4 0-2,-1 0 2,-4 0-1,6 0-1,-8 0 2,7 0-2,1 0 2,-3 0-2,2 0 2,0 0-2,4 0 2,-4 0-1,0 0 0,-2 0-1,6 0 2,-4 0-1,4 0 0,-4 0 1,0 0-2,4 0 1,-10 0 0,2 0-1,4 0 2,-2 0-1,-1 0 0,3 0 0,-6 0-1,6 0 1,-10 0-1,10 0 1,0 0 0,0 0-1,-2 0 2,2 0-2,1 0 1,3 0 0,0 0 0,-5 0 1,5 0-2,-6 0 1,2 0 0,4 0 0,-3 0 0,3 0 0,-5 0 1,5 0-2,-4 0 2,4 0-2,0 0 2,0 0-1,0 0 0,-6 0-1,-2 0 2,4 0-1,-1 0-1,1 0 2,0 0-2,0 0 2,0 0 0,-2 0-1,6 0 0,0 0-1,0 0 1,-4 0 0,4 0 1,-4 0-1,0 0 1,-2 0-3,-2 0 4,4 0-3,0 0 2,-2 0-1,6 0 0,-3 0 0,-1 0 0,0 0 1,-3 0-2,0 0 3,7 0-4,-4 0 3,4 0-1,-7 0 0,7 0 1,0 0-1,0 0 0,0 0 0,0 0 0,0 0-1,0 0 2,-3 0-2,3 0 2,0 0-1,0 0 0,0 0 1,-8 0-2,4 0 1,-2 0 0,-2 0 0,5 0 0,-4 0 0,3 0 0,0 0-1,4 0 1,0 0 0,0 0 1,0 0-2,-3 0 1,-2 0 0,-1 0 1,2 0-3,0 0 3,4 0-2,-4 0 2,-1 0 0,1 0-2,0 0 1,0 0-1,4 0 2,-4 0-1,-2 0 0,2-2-1,0 2 2,0-3-2,-2 3 1,2-2 0,4 2-1,0 0 2,0 0-2,-4 0 2,4 0-2,-9 0 2,0-3-1,2 3-1,-4 0 1,8 0 0,-1 0 1,-3-2-2,0 2 2,-1 0-2,2 0 2,2 0-2,0 0 2,4 0-2,-4 0 1,-2-3 1,-2 3-1,4 0 0,-6 0 0,6 0 0,4 0-1,-3 0 2,3 0-1,-5 0 0,5 0 0,0 0-1,0 0 2,0 0-2,0 0 2,0-2-2,0 2 2,-5 0-1,5 0 0,-4 0 0,0 0 0,0 0 0,-2 0-1,-2 0 2,4 0-2,0 0 2,-2 0-2,2 0 2,4 0-1,-4 0 0,-6 0 0,10 0-1,0 0 3,-3 0-3,-1 0 2,-1 0-1,2 0 0,-3-3-1,-2 3 1,8 0 0,-4 0 1,-7 0-1,8 0-1,-1 0 2,-6 0-2,6 0 2,0 0-2,0 0 1,-2 0 0,2 0 0,0 0 1,0 0-2,4 0 1,-6 0 0,2 0 1,0 0-2,4 0 2,-4 0-1,1 0 0,-3 0 0,2 0-1,0 0 2,0 0-1,4 0 1,-6 0-2,-2 0 1,0 0 0,2 0 0,2 0 0,0 0 0,4 0 0,0 0-1,0 0 2,-4 0-1,4 0 1,0 0-2,0 0 2,0 0-1,-6 0-1,2 0 2,1 0-2,-8 0 2,8 0-2,-1 0 1,0 0-1,0 0 2,-2 0-2,2 0 2,-1 0-1,5 0 0,-3 0 0,3 0 0,0 0 1,-6 0-2,2 0 1,0 0 0,-4 0 0,2 0-1,2 0 0,0 0 2,0 0-3,4 0 3,-6 0-2,2 0 2,4 0-2,0 0 1,-4 0 0,0 0 0,0 0 0,-5 0 0,5 0 0,0 0-1,-2 3 2,2-3-1,0 0 1,0 0-2,4 0 2,-6 0-2,2 2 3,0-2-3,-4 0 1,2 0 1,2 0-2,-3 3 2,-11-3-2,7 2 2,0 1-2,-3 2 2,-4-5-1,4 2 0,2 0 1,-1 2-2,5-2 2,-2-2-2,6 0 2,-6 0-2,10 0 2,0 0-1,-4 0 0,4 0 0,0 0 0,-4 0 1,4 0-2,0 0 2,0 0-2,0 0 3,0 0-4,0 0 2,0 2 1,-4 0-2,0-2 1,4 3 0,-5-3 0,0 0 0,1 0 0,4 0-1,0 0 2,0 0-1,0 0 0,0 0-1,0 0 0,0 0 2,0 0-1,0 0-1,0 0 0,0 2 2,0-2-2,0 0 1,0 0 2,0 0-3,0 0 1,-3 0-1,3 0 3,0 0-4,0 0 4,0 0-4,0 0 3,0 0-2,0 0 2,-6 0-1,-3 3-1,6-1 1,-1-2 0,-3 6 1,7-6-2,-3 0 2,3 0-1,0 0 0,0 0 0,0 0 0,0 0 2,0 0-3,0 0 1,0 0-1,0 0 2,0 0-2,0 0 2,0 0-1,-4 0-1,4 0 3,0 0-3,0 0 2,0 2-2,0-2 1,-4 0 0,4 0 1,-6 0-2,6 2 2,-4-2-2,0 0 0,0 0 2,4 3-2,0-3 2,0 0-1,0 0 0,0 3 0,-6-3 1,6 0-3,0 0 2,-4 0 1,4 0-2,-4 2 3,4-2-3,-4 0 2,0 0-2,4 0 3,0 0-3,-6 0 0,6 0 1,0 2 1,0-2-1,0 3-1,0-3 2,0 0-2,0 0 3,0 0-3,-4 0 1,4 0 0,-4 0 0,-5 2 0,1-2-1,4 3 2,0-3-2,-2 0 3,2 0-4,-4 2 4,-2 3-4,2-5 3,4 1-2,-5-1 1,4 3 1,1-3-2,4 0 3,0 2-2,-6-2 0,6 0 0,-3 2-1,3-2 2,0 0-1,-5 0-1,5 0 1,0 0 0,0 0-1,0 0 2,0 0-1,0 0 1,0 0-2,0 0 0,0 3 2,-3-3-2,3 3 0,-11-3 2,7 2-1,-3 0 0,1-2 0,2 3 0,4-3 0,-4 1 0,4-1-1,0 4 0,0-4 0,0 0 0,0 0 1,-4 2 0,4-2-3,0 0 3,0 0 0,0 0 0,0 0 0,0 0-1,0 0 2,0 4-2,0-4 1,0 0-2,0 2 2,0-2-1,0 0 1,-6 2 1,6 0-1,-8 6-1,4-2 2,-6-2-1,6 1-1,0 0 2,4 0-2,-4-1 2,4 0-1,0 1-1,0-5-1,0 0 2,0 0 1,0 0-2,0 0 1,0 1-1,0-1 1,-6 3-1,6 0 2,0-1-1,-3 3 0,3 0 0,-4-3-1,4 4 2,-4-4-2,4 0 2,0 1-2,0-1 2,0 3-2,0-3 1,0 4-1,0-3 2,0-1-1,0-2-1,0 2 1,0-2-1,0 3 1,0 5-1,0-5 2,0-1-2,0 4 0,0-4 2,0 0-2,0 3 1,0-3-1,0 1 2,0-1-1,0 3 1,0-2-2,0-1 1,0 4 0,0-4 0,0 1 1,0-3-2,0 2 3,0-2-4,0 2 2,0 4 0,0-1 1,0-1-1,0 1 0,0 0 0,0-2-1,0 0 2,0-3-1,0 1 0,0 2-1,0-3 2,0 3-2,0-3 1,0 2-1,0 1 1,0-1 0,4 0 0,0-2 0,-4 6 0,0-5 1,3 5-1,-3-6 0,6 5 0,-6-3-1,0-2 2,4 4-1,-4-2 0,4-2-1,-4 4 2,4-1-2,-4-3 1,6 2 0,-6-2 0,4 3 1,-4-3-2,4 2 2,-4-2-2,0 0 0,4 0-1,-4 0 3,0 0-1,0 0 1,0 4-3,4-4 2,2 2 0,-2-2 0,-4 3 1,4-3-2,-4 0 2,0 0-2,0 0 2,0 0-1,4 0-1,-4 0 2,0 2-1,0-2 1,0 2-2,0 1 2,6-3-2,-6 0 2,0 0-1,0 0 0,0 2 0,4-2 0,-4 0 0,0 2-1,3-2 2,-3 0-3,0 0 4,4 4-3,1 1 2,-5-5-1,0 2 0,6-2 0,-6 0 0,0 3 1,0-3-1,0 0 0,0 0 0,3 0 0,-3 0-1,0 0 1,0 0 1,0 0-1,0 0 0,0 0-1,0 0 2,0 0-1,0 0 0,0 0 0,0 2 0,0-2 0,0 0-1,5 3 2,-5-3-1,3 0 0,3 0-1,-6 0 3,4 2-4,-4-2 3,0 0-1,0 0 0,0 0 0,5 0 0,-5 0 1,0 0-3,0 0 3,0 0-2,3 0 2,-3 0-2,0 0 3,0 0-3,0 2 1,0-2 0,0 3 0,0-3 1,0 0-3,0 0 4,0 0-3,0 0 1,0 0-1,0 0 2,0 0 0,0 0-1,0 2-1,0-2 0,6 0 2,-6 0-2,0 0 2,0 0-2,0 0 2,0 0-2,4 0 2,-4 0-2,4 0 2,-4 0-2,4 0 1,-4 3 0,4-1 0,-4-2 2,0 0-4,0 3 3,0-3-1,0 0 0,0 0 0,0 0 0,6 0-1,-6 0 1,0 0 1,4 0-2,-4 0 2,4 0-2,-4 0 1,0 0 0,4 0 0,2 0 1,-6 0-2,4 0 1,-4 0 0,0 0 1,0 2-2,0-2 2,0 0-1,0 0 0,4 0 0,-4 3 0,8-3 1,-3 3-2,-1-3 2,-4 0-2,0 0 2,0 0-1,0 0 0,0 0 0,0 0 0,4 2 0,-4-2-1,0 0 2,0 0-1,0 0 0,0 0 0,0 0 0,0 0 0,0 0-1,0 0 2,0 0-2,4 0 2,-4 0-2,6 0 2,-6 0-2,4 0 1,-4 0 1,4 0-2,-4 0 1,4 3 0,-4-3 1,0 0-2,4 2 2,-4-2-3,0 2 3,0-2 0,0 0-1,0 0-1,0 0 2,0 0-1,6 0-1,-6 0 2,0 0-2,0 0 2,0 0-2,0 0 2,4 0-2,0 2 2,-4-2-1,4 0 0,-4 0 0,0 0 0,6 0 1,-6 0-3,0 0 4,0 0-4,0 0 3,0 0-1,0 0 0,0 0 0,4 3-1,-4-3 2,4 0-2,-1 0 3,4 0-3,-7 0 1,4 0 0,-1 0 0,1 0 0,-4 0 0,0 0 1,5 0-2,-5 0 3,0 3-4,0-3 2,0 0 1,0 2-2,0-2 2,0 0-1,0 0 1,0 0-3,6 0 4,-6 0-4,3 0 3,-3 0-1,0 0 0,4 0 0,-4 0 1,5 0-1,-5 0-1,0 0 2,0 3-2,0-3 2,0 0-1,0 0 1,0 0-3,0 0 3,0 0-1,0 0 0,5 0 0,-5 0-1,0 0 1,0 0 0,0 0 1,4 0-2,-4 0 2,0 0-2,0 0 1,0 0 0,4 0 0,0 0 1,0 0-2,6 0 2,-6 0-2,0 0 2,2 0-2,-6 0 2,4 0-2,-4 0 1,0 2 0,0-2 1,0 0 0,0 0-3,4 0 3,-4 0-1,0 0 0,0 0 0,0 0-1,0 0 2,0 0-1,0 0 0,0 0-1,0 0 2,0 0-2,0 0 2,0 0-1,4 0 0,-4 0-1,0 0 1,0 0 0,0 0 1,4 0-1,1 0 0,-5 0 0,8 0 0,-4 0 0,-4 0 0,6 0 0,-2 0 0,-4 0 0,0 0 1,0 0-3,0 0 3,4 0-1,-4 0 0,0 0 0,0 0 0,0 0 0,0 0 0,0 0 0,0 0 0,4 0 1,-4 0-3,0 0 3,0 0-1,0 0 0,0 0 0,0 0 0,0 0 0,6 0 0,-2 0 0,0 0 0,0 0 1,6 0-2,-6 0 2,-4 0-2,4 0 2,-4 0-1,0 0 0,3 0 0,-3 0 0,0 0 1,0 0-2,0 0 2,0 0-2,0 0 1,0 0 0,0 0 1,0 0-1,0 0 0,0 0-1,0 0 2,0 0-1,0 0 0,0 0 0,0 0 0,0 0 0,0 0 0,0 0-1,0 0 2,0 0-2,0 0 2,0 0-2,6 0 2,-6 0-2,0 0 2,0 0-2,5 0 2,-1 0-1,3 0 0,0 0 0,-7 0-1,4 0 2,-4 0-2,0 0 1,0 0 0,3 0 0,1 0 1,-4 0-2,10 0 2,-6 0-1,0 0 1,-4 0-3,4 0 3,-4 0-1,0 0 0,0 0-1,0 0 2,0 0-1,0 0-1,0 0 2,0 0-1,6 0 0,-6 0-1,4 0 2,0 0-1,0 0 0,2 0 0,-6 0-1,4 0 2,0 0-1,0 0 0,1 0 0,-1 0 1,0 0-2,0 0 1,0 0 0,-4 0 0,0 0 0,0 0 0,6 0 0,-6 0 0,0 0 0,4 0 0,0 0 1,0 0-2,2 0 2,-2 0-1,0 0-1,-4 0 1,4 0 0,-4 0 1,0 0-2,0 0 2,0 0-2,0 0 2,0 0-2,0 0 1,0 0 0,0 0 0,0 0 1,0 0-2,0 0 2,0 0-2,0 0 2,0 0-2,0 0 1,0 0 0,0 0 0,0 0 0,4 0-1,-4 0 2,6 0-2,-3 0 2,2 0-1,5 0 0,-2 0 0,-4 0 0,-4 0 0,3 0 0,-3 0 0,0 0-1,0 0 2,0 0-2,0 0 3,0 0-3,0 0 1,0 0 0,0 0 0,0 0 1,0 0-2,0 0 1,0 0 0,0 0 0,0 0-1,0 0 1,0 0 1,0 0-2,0 0 2,0 0-2,0 0 2,0 0-3,0 0 3,0 0-1,0 0 0,7 0 0,-3 0 0,-1 0 0,7 0 0,-6 0 1,-4 0-2,4 0 2,0 0-3,-4 0 4,0 0-3,6 0 1,-6 0 0,0 0 0,4 0 0,0 0 0,4 0 0,-2 0 0,2 0 1,-4 0-3,2 0 4,-3 0-2,5 0-1,-4 0 1,2 0 0,2 0 1,-4 0-2,2 0 2,-2 0-2,0 0 1,0 0 0,0 0 1,-4 0-1,0 0 0,0 0 0,0 0-2,10 0 4,-7 0-3,8 0 2,-7-2-2,-4 2 1,4 0 0,-4 0 0,4 0 0,2-3-1,-6 3 2,0 0-2,0 0 2,0 0-2,3 0 2,2 0-2,-1 0 1,-1 0 0,-3-2-1,10 2 3,-10 0-3,0 0 2,0 0-2,4 0 2,-4 0-2,0 0 1,0 0 0,0 0-1,0 0 2,0 0-2,0 0 2,0 0-3,4 0 3,2 0-2,-6 0 3,4 0-3,0-3 1,-4 3-1,0 0 2,0 0 0,0 0-2,0 0 2,0 0-2,0 0 1,4 0 0,0 0 0,-4 0-1,6 0 3,-2 0-2,0 0-1,-4-3 2,0 3-2,0 0 2,0 0-2,4 0 2,-4 0-2,0 0 1,0-2 0,0 2 0,0 0 0,0 0-1,0 0 2,0 0-1,0 0 0,0 0-1,0 0 1,0 0 0,0 0 1,0 0-2,10 0 0,-7 0 2,8 0-1,-8 0 1,1 0-3,-4 0 4,0 0-3,0 0 2,0 0-3,0 0 3,0 0-2,0 0 1,4 0 0,-4 0 0,4 0 1,2 0-3,-2 0 4,-4-2-2,0 2-1,4 0 2,-4 0-2,0 0 2,0 0-2,4 0 2,-4 0-2,0 0 2,6 0-3,-6 0 4,4 0-2,0 0 0,10 0-1,-10 0 1,-4 0 1,0-2-1,0 2-1,0 0 1,0 0 1,0 0-2,0 0 1,0 0-1,3 0 0,2 0 1,-5 0-1,6 0 3,-2 0-3,-4 0 2,0 0-3,3 0 1,-3 0 1,0 0 0,5 0 0,-5 0 0,0 0 1,0 0-3,4 0 3,-4 0-1,5 0 0,-1 0 0,0 0 0,0 0 0,-4 0 1,0 0-1,6 0-2,-6 0 4,0 0-3,0 0 2,4 0-3,-4 0 3,4 0-1,6 0 1,-6 0 0,-4 0-3,4 0 3,-4 0-1,0 0 0,0 0 0,0 0 1,0 0-1,0 0-1,0 0 1,4 0 0,-4 0 1,0 0-2,0 0 2,0 0-1,0 0 1,0 0-2,0 0 0,0 0 2,0 0-1,0 0 1,0 0-2,0 0 2,0 0-4,0 0 5,0 0-2,0 0 0,0 0 0,0 0-1,0 0 0,0 0 1,0 0 0,0 0 0,0 0 1,0 0-2,4 0 2,1 0-2,-5 0 2,4 0-1,0 0 0,0 0 1,2 0-2,-6 0 1,5 0 0,-5 0 2,0 0-3,0 0 1,3 0 0,-3 0 1,0 0-1,0 0-1,0 0 1,0 0 0,0 0 1,0 0-3,4 0 2,-4 0 0,4 0 0,-4 0 1,7 0-1,-4 0 1,-3 0-3,0 0 4,0 0-2,4 0 0,-4 0-1,0 0 2,0 0-2,0 0 2,0 0-2,0 0 1,0 0 1,0 0-1,0 0-1,0 0 1,0 0 0,0 0-1,0 0 2,0 0-1,0 0 0,4 0 0,-4 0-1,6 0 3,-2 0-4,0 0 4,0 0-2,-1 0-1,4 0 2,-7 0-1,4 0 0,-4 0 0,4 0 0,-4 0 0,0 0 1,0 0-1,0 0 0,0 0-1,0 0 2,0 0-2,0 0 2,0 0-1,0 0 0,0 0 0,0 0 0,0 0 0,0 0 0,0 0 0,0 0 0,0 0 0,0 0 0,0 0 0,0 0 0,0 0-1,0 0 2,0 0-3,0 0 2,3 0-1,-3 0 3,0 0-4,0 0 3,0 0-1,0 0 0,0 0 2,0 0-3,0 0 4,0 0-4,0 0 2,0 0 0,0 0-1,0 0 0,0 0 1,0 0-1,0 0 0,0 0 0,0 0 0,0 0 0,0 0 1,0 0-2,0 0 2,0 0-2,0 0 3,0 0-3,0 0 3,0 0-3,0 0 2,0 0-1,0 0-1,0 0 2,0 0-2,0 0 2,0 0-1,0 0 0,0 0-1,0 0 2,0 0-2,0 0 1,0 0-1,0 0-3,0 0-8,0 0-5,0 0-5,0 0-20,0 0-28,0 0-8,-3 0-5,-12 0-21,8 0-116</inkml:trace>
</inkml:ink>
</file>

<file path=ppt/ink/ink6.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7-19T22:34:15.705"/>
    </inkml:context>
    <inkml:brush xml:id="br0">
      <inkml:brushProperty name="width" value="0.15875" units="cm"/>
      <inkml:brushProperty name="height" value="0.15875" units="cm"/>
      <inkml:brushProperty name="color" value="#00B0F0"/>
      <inkml:brushProperty name="fitToCurve" value="1"/>
    </inkml:brush>
  </inkml:definitions>
  <inkml:trace contextRef="#ctx0" brushRef="#br0">1838 9 9,'0'0'22,"0"0"3,0 0 0,0 0-2,0 0 9,0 0 2,0 0-6,0 0-3,0 0 2,0 0 0,0 0 1,0 0 4,0 0-1,0 0 1,0 0-6,0 0-2,0 0-4,0 0 1,0 0-7,-7 0-4,-1 0-1,0 0 0,-2 3-5,2 0-1,-5-3 5,5 1-3,-2-1 3,2 0-2,-2 4 3,-3-4-2,1 0 1,2 0 0,-2 2-2,-6 1-4,8-3-1,2 0 2,-6 0-2,6 1 0,-6-1 0,1 0 1,1 4-1,2-4-2,-2 0 3,2 2-1,-7-2 0,5 2 0,-2 0 0,-1-2-1,2 0 3,1 0-3,2 0 2,-2 0-2,2 0 2,-1 0 1,1 0-4,2 0 4,-6 0-1,6 0-1,-2 0-1,-4 0 2,7 0-1,3 0-1,-3 0 1,0 0 0,-7 0 0,2 0-2,-6 0 2,0 0-1,0 0 0,5 0 0,1 0-1,-2 0 2,4 0 1,-2 0 0,8 0-1,-2 0 1,-1 0-1,-11 0 0,3 0-1,-2 0 2,1 0-2,-2 0 0,-5 0 2,1 0-2,-8 0 0,12 0 1,0 0-1,1 0 0,-1 0 1,4 0-2,2 0 4,-2 0-3,1 0 1,-3 0 0,2-2-2,-4 2 1,4-2 1,2 0 1,-2 2-2,-4 0 1,5-4 1,-5 4-2,2-1 1,2 1-1,1 0 1,-5 0-2,6 0 2,-2 0-2,-4 0 2,4 0-1,2 0-1,-2-3 1,7 3 0,-3-2 2,2 2-3,2 0 3,-2 0-3,-1 0 1,0 0 0,-9-4 0,11 4 0,-3 0 1,2-1-1,-2 1 0,6 0 0,0 0-1,4 0 2,-4 0-2,-2 0 2,2 0-2,0 0 0,4 0 2,0 0-1,0 0 0,0 0 0,-3 0 1,3 0-2,-4 0 3,-3 0-4,3 0 3,1 0-1,-2 0 0,0 0 1,0 0-2,2 0 1,-2 0 0,0 0 1,5 0-2,0 0 2,0 0-2,0 0 1,0 0 1,-4 0-3,4 0 3,0 0-1,-4 0 0,4 0-1,-4 0 2,-6 0-1,6 0 0,-4 0 1,-6 0-2,6 0 2,-9 0-1,-1 0-1,7 0 1,-6 0 0,5 0 0,2 0 0,2 0-1,5 0 1,-3 0 1,6 0-2,0 0 2,-5 0-2,2 0 2,3 0-3,0 0 3,-4 0-2,-2 0 1,6 0 0,-4 0 1,4 0-1,0 0-1,0 0 2,-4 0-1,4 0 0,-4 0-1,4 1 1,0-1 1,-4 0-2,-2 0 1,6 4-2,-4-4 3,0 2-2,4-2 2,0 0-2,-4 0 1,-2 3 0,2-3 1,0 0-2,4 0 1,0 1 0,0-1-2,0 0 3,0 0-2,0 4 1,0-4-1,-4 0 1,0 2 1,-1 0-1,1 0 0,-4 1-1,-2 0 2,5-1-2,-4 1 2,5-2-1,0 3 0,0-4 1,0 0-2,-2 3 1,2-1 1,0 1-1,0-1-1,4-2 1,0 0 0,0 0 0,-6 0-1,6 0 2,-4 3-3,0-1 3,4-2-2,-4 2 1,1 4 0,-3-1-1,1-2 2,1 1-2,4-2 2,-3 2-2,-3-2 1,6-2 0,0 0 1,0 0-2,-4 2 1,0 2 0,-6 2-1,6 2 3,0-4-3,0-1 1,-10 0-1,14-3 0,0 2-1,0 0 1,0 1 1,0-3-1,0 0 2,0 3-2,0-1 2,-4 1-2,0 4 1,-2-4 0,2 5-1,4-4 2,-3 1-2,3 0 2,-4 0-1,4-2 0,-4-1-1,4 0 1,0 1-2,0 0 2,0-1-1,0 3 1,0-3 0,0 1-1,0-1 2,-7 3-2,7-1 2,-3-2-2,3 3 1,0 2 1,0-4-1,0-2 0,0 5 0,0-2 1,0-2-3,-4 0 4,4-2-3,0 0 1,0 2-1,0 0 2,0 0-2,0 4 1,0-1 0,0 3 0,0-3 0,0 0 0,0-1 0,0 2 1,0-2-1,0 2-1,0-6 2,0 2-1,0 3 0,0-2 1,0-1-2,-4 2 1,4-4-1,0 4 2,0-2-1,0 0 0,0 1 0,0 4-1,0-1 2,0-1-2,0-1 2,0-1-2,0 2 2,0-2-1,0 2 0,0-5 0,0 3-1,0 0 2,0-3-1,0 4 0,0-2-1,0 3 2,0-2-2,0-1 3,0 3-3,0-2 2,0-1-2,0 4 1,0-4 0,0 3 0,0-3 1,0 4-2,0-1 2,0-1-2,0 1 1,0-2 1,0-1-1,0 1 0,0 0-1,0-2 3,0 2-3,0 0 1,0-3-1,0 0 2,0 0-1,0 0 0,0 2 0,0 3-1,0 3 1,0-3 0,0 4 1,0-1-1,0-1 0,0-2 0,0-1 0,0-4-1,0 2 2,0-2-1,0 0 0,0 0 1,0 3-2,0 1 1,0-4 0,0 3 0,0-1-1,0-2 1,0 2 0,0 4 0,0-3 1,0 2-2,0-3 2,0 1-2,0 1 1,0-1 0,4 2 0,-4-3 0,4 1-1,-4-3 1,0 2-1,0-2 0,3 3 0,-3-3 1,7 5-1,1-2 1,-5 1 1,7 4-1,-2-3 0,-3 5 0,4-8 1,-1 4-2,-4-2 1,2-2 0,-2 1 0,4 0 0,-8-3 0,6 2 0,1-2 0,-7 0 0,5 0 0,1 0 0,-6 0-1,3 2 2,-3 1-1,8-1 1,-8 6-2,4-5 2,6-3-1,-10 2-1,0 2 2,4-4-2,-4 4 2,4-4-2,-4 0 1,6 0 0,-2 4 0,-4 2 0,4-3 1,0-1-1,-4 1 0,4-3 0,-4 2 0,0 0 1,0 1-2,6-3 1,-3 0 0,-3 2 0,0-2-1,5 3 1,-5-1 1,0-2-2,0 0 2,0 0-2,4 3 2,2-3-2,-6 0 1,8 2 0,-8-2 0,0 3 0,4-3 0,-4 3 1,0-1-2,0-2 2,0 3-2,0-1 1,0-2 0,5 3 0,-5-3-1,4 0 1,-4 0 0,0 0 0,0 0 0,0 0 0,0 0 1,4 2-2,-4-2 1,4 0-1,-4 0 1,4 0 0,-4 0-1,6 0 0,-6 0 0,0 0 1,0 2 0,4-2 1,0 5-1,0-5 0,-4 4 1,6-4-1,-2 1 0,-4-1 0,4 0 0,-4 3-2,0-3 3,4 0-1,-4 0 0,4 0 1,-4 2-1,6-2 0,-2 0 0,-1 0 0,2 0-2,-5 3 3,6-3-1,-6 0 0,0 2 0,0-2-1,3 0 2,-3 0-1,0 0 0,4 3-1,-4-3 3,4 3-2,6-3-1,-6 0 1,-4 0-1,4 0 1,0 2 1,2-2-1,-2 0 0,0 2-1,-1-2 1,4 0 1,-7 0-2,4 0 2,0 2-2,4-2 2,-2 0-2,-2 3 0,0-3 2,0 0-1,1 0 1,-1 0-3,-4 0 4,4 0-3,4 0 1,-2 0 1,-2 0-1,-4 0-1,4 0 1,-4 0 1,0 0-2,4 0 2,-4 0-1,0 0 0,6 0 0,-6 2 0,4-2 0,0 0-1,-4 0 2,4 0-2,-4 4 2,4-2-2,-4-2 2,5 0-1,0 0 0,-5 0-1,3 2 1,2-2 1,0 0-2,0 0 2,2 0-2,-7 3 1,7-3 0,-3 0 0,-1 0 0,-3 0 0,0 0 0,0 0-1,4 0 1,-4 0-1,4 0 2,-4 0-2,6 0 1,-6 0-1,0 0 2,0 0-1,0 0 0,0 0-1,0 0 0,0 0 2,4 0-3,-4 0 4,0 0-3,4 0 1,0 0 0,2 0 0,-2 0 0,0 0 0,-4 0 0,0 0-1,0 0 3,0 0-4,0 0 3,0 0-2,0 0 1,4 0-1,0 0 2,2 0-1,-2 0-1,-1 0 1,2 0-1,4 0 1,-9 0 0,4 0 0,-4 0-2,0 0 2,0 0-1,4 0 0,-4 0 3,5 0-4,0 0 4,-1 0-4,-4 0 3,4 0-1,0 0 0,2 0 0,-2 0-1,0 0 2,0 0-2,2 0 2,-6 0-1,0 0 1,3 0-3,6 0 3,-6 0-1,3 0-1,-2 0 2,-4 0-1,5 0 0,-5 0 0,3 0 0,-3 0 0,6 0 0,-1 0 0,-5 0-1,3 0 0,5 0 1,-2 0 2,-6 0-3,4 0 2,4 0-3,-8 0 3,0 0-2,6 0 1,-6 0 0,4 0-1,0 0 2,0 0-3,0 0 3,2 0-2,-2 0 1,0 0-2,-1 0 4,3 0-4,-6 0 2,0 0 0,0 0 0,0 0 0,0 0-2,4 0 4,-4 0-4,0 0 4,0 0-4,0 0 1,0 0 0,4 0 2,0 0-2,2 0 1,-2 0 1,4 0-3,-8 0 3,4 0-1,2 0-1,-6 0 1,4 0 0,0 0-1,6 0 1,-6 0 1,-1 0-2,-3 0 2,4 0-2,-4 0 1,0 0-2,0 0 3,0 0-2,5 0 1,1 0-1,-3 0 1,5 0 0,-2 0 0,-2 0 1,1 0-2,-2 0 1,3 0 0,-6 0 0,4 0 0,-4 0 0,4 0 0,0 0-2,6 0 3,-2 0-3,2 0 3,-2 0-1,0 0 0,-8 0-1,5 0 1,3 0 0,2 0 1,-6 0-1,0 0-1,-4 0 2,4 0-2,-4 0 2,4 0-1,-4 0-1,6 0 2,-2 0-2,0 0 2,6 0-2,-6 0 2,3 0-2,0 0 2,-3 0-1,-4 0-1,3 0 2,-3 0-2,0 0 1,0 0 1,0 0-2,4 0 1,1 0 0,-5 0 0,6 0 1,-3 0-1,-3 0 0,0 0 0,9 0 0,0 0 0,3 0-1,2 0 1,-4 0 0,-6 0 1,-4 0-2,4 0 2,-4 0-2,4 0 1,5 0 0,-5 0 0,0 0 1,-4 0-3,4 0 4,2 0-4,-6 0 3,4 0 0,0 0-2,0 0 2,2 0-1,-6 0 0,4 0 0,0 0 1,-4 0-3,0 0 2,4 0 0,-4 0 0,4 0 0,2 0 0,-6 0 1,8 0-1,-8 0 0,3 0-1,3 0 1,-6 0 0,5 0 1,-5 0-1,4 0 0,3 0-1,0 0 1,-3 0 1,-4 0-2,3 0 1,1 0 0,-4 0 1,0 0-2,0 0 2,0 0-1,0 0-1,0 0 1,6 0 0,-6 0 0,0 0 0,0 0 0,0 0-1,4 2 2,0-2 0,0 0-2,0 0 1,-4 0 0,0 0 0,6 0 0,-6 0 0,0 0-1,4 0 2,0 0-2,0 0 2,2 0-1,-2 0 0,0 0 0,5 0-1,-9 0 2,4 0-2,-4 0 2,4 2-2,-4-2 2,4 0-1,0 0 0,2 0 0,2 0 0,-4 0 0,2 0 0,-2 0 0,0 0 0,0 0 0,0 0-1,-4 0 2,6 0-2,-3 0 2,6 0-1,-3 0-1,-2 0 2,4 0-2,-8 0 3,3 0-4,-3 0 3,0 0-2,7 0 1,-7 0 0,4 0-1,-4 0 2,3 0-1,1 0 1,6 0-1,-6 0 0,6 0-1,-6 0 2,0 0-1,-4 0 0,8 0 0,-8 0 0,0 0 0,6 0-1,-6 0 0,4 0 1,0 0 0,6 0 1,-3 0-1,-3 0 0,0 0-2,2 0 4,-2 0-3,0 0 2,-4 0-3,4 0 4,-4 0-3,6 0 1,-2 0 0,4 0 1,2 0-1,-3 0-1,-2 0 1,5 0 0,-10 0 0,4 0-1,-4 0 2,4 0-2,-4 0 2,0 0-1,6 0-2,-6 0 4,3 0-3,-3 0 2,5 0-2,-5 0 1,4 0-1,-1 0 2,7 0-1,-10 0-1,4 0 2,0 0-2,2 0 2,-6 0-2,4 0 3,0 0-3,0 0 1,0 0-1,6 0 2,-10 0-2,4 0 1,-4 0 2,0 0-3,0 0 1,0 0-1,0 0 2,0 0-1,4 0-1,1 0 2,0 0-1,-2 0-1,8 0 1,-8 0 1,5 0-3,2 0 4,2 0-2,-2 0 0,-6 0 0,3 0 0,-7 0-1,7 0 1,-7 0 1,0 0-1,0 0 0,4 0-1,-4 0 2,0 0-1,0 0-1,0 0 2,3 0-2,-3 0 2,5 0-2,1 0 2,-2 0-2,-1 0 1,6 0-1,0 0 2,-1 0-2,2 0 2,-2 0-1,-2 0 0,-2 0 0,0 0-1,0 0 2,-4 0-2,4 0 2,-4 0-2,0 0 2,0 0-2,0 0 1,5 0 0,-5 0-1,0 0 2,0 0-2,4 0 2,-4 0-2,4 0 1,0 0 0,2 0 0,-1 0 0,-2 0 0,-3 0 1,4 0-2,0 0 1,-4 0-1,10 0 2,-6 0-1,0 0 0,2 0 0,2 0 0,-4 0 0,-1 0 0,-3 0 0,7 0 0,-3 0 0,0 0 0,-1 0 0,4 0 0,-7 0 0,4 0 0,-4 0-1,4 0 2,5 0-3,7 0 2,-2 0 0,-4 0 2,-6 0-3,0 0 1,0 0 0,0 0 0,-4 0 0,5 0-1,-5 0 3,0 0-3,0 0 2,0 0-3,0 0 3,0 0-2,0 0 2,0 0-1,0 0 0,0 0 1,0 0-3,0 0 3,0 0-2,0 0 2,0 0-2,0 0 1,0 0 1,4 0-2,-4 0 1,0 0 0,0 0 0,0 0 0,0 0 1,0 0-2,0 0 1,4 0 0,-4 0 0,0 0 0,4 0 0,2 0 1,-6 0-2,4 0 2,-4 0-2,0 0 1,5 0 0,-5 0 0,0 0 0,3 0 0,-3 0 1,4 0-2,-4 0 3,6 0-4,-1 0 3,-5 0-2,0 0 3,0 0-3,0 0 1,0 0-1,0 0 1,3 0 1,1 0-2,6 0 2,-10 0-1,8 0 0,6 0-1,-10 0 2,6 0-1,-6 0-1,0 0 3,-1 0-4,3 0 4,-6 0-4,4 0 4,-4 0-3,0 0 1,0 0 0,4 0 0,-4 0 0,4 0 0,0 0 0,-4 0 0,6 0 1,-6 0-3,4 0 4,-4 0-4,0 0 3,0 0-1,0 0 0,4 0 0,0 0 0,2 0 1,-2 0-2,0 0 1,4 0 0,5 0 0,-2 0-1,-4 0 2,3 0-2,-6 0 1,0 0 1,4 0-1,-2 0 0,-2 0 0,0 0 0,-4 0-1,4 0 1,-4 0 0,0 0 0,0 0 1,6 0-1,2 0 0,0 0-1,-2 0 2,-2 0-2,-4 0 2,0 0-2,0 0 2,0 0-1,4 0 0,-4 0 0,0 0-1,0 0 2,0 0-2,0 0 1,4 0 0,-4 0 0,0 0 0,5 0 0,-5 0 0,0 0 0,0 0 1,4 0-2,-4 0 1,0 0 0,0 0 0,4 0 0,-4 0 0,4 0 0,2 0 0,-6 0 1,0 0-3,4 0 3,-4 0-1,8 0 0,-4 0 1,2 0-2,-2-2 1,4 2 0,2 0 1,-6-2-1,-1 2 0,-3 0-1,4 0 1,3 0 0,-7 0 1,3-3-2,1 3 2,0-2-1,3 2-1,0 0 1,-3 0 0,-4 0 0,4 0 0,-4 0 1,0 0-1,0 0 0,0 0-1,6 0 1,-2-2 1,4 2-2,-2 0 2,2 0-2,2-4 2,-6 4-2,0-2 2,4 2-1,-8 0 0,5 0 0,-5 0-1,0-3 2,0 3-3,0 0 4,0 0-3,0 0 2,4 0-2,0 0 2,0 0-1,2-2-1,2 0 2,0 2-1,2-2 0,-6-1-1,6-2 2,1 2-2,0-2 1,-4 5 0,8 0 0,-12-1 0,7 1 0,2-4 1,-8 4-2,2-2 2,-2 2-2,-4 0 2,0 0-1,0 0 0,0 0 0,0 0 0,0 0 0,0 0-1,4 0 2,-4 0-2,0 0 2,0 0-2,0 0 1,0 0 0,0-3 0,4 3 0,-4 0 0,6-2 2,-6 2-4,0 0 3,0 0-1,0 0-1,0 0 1,0 0 1,0 0-2,0 0 1,0 0 1,0 0-2,0 0 2,0 0-2,0 0 2,0 0-2,0 0 1,0 0 0,0 0 0,0 0 0,0 0 0,4 0 1,-4 0-2,4 0 2,-4-2-2,0-1 0,0 3 1,4 0 1,0 0-1,-4 0-1,5 0 2,-5-2-2,0 2 2,0-3-2,0 3 2,4 0-2,-4-2 1,0 2 1,0 0-1,4 0 0,0 0-1,2-3 2,-6 3-2,0-3 2,0 3-2,4 0 1,-4 0 0,4-2 0,0 2 1,0 0-2,2-3 2,-2 3-2,0 0 2,-4-2-3,10 2 2,-7 0 0,-3-3 0,0 1 1,4 2-2,1-3 1,1 1 1,-3 0-1,-3-3 0,5 5 0,-5-3-1,0 3 2,7 0-1,-7 0 0,0 0 0,6 0-1,-6 0 2,5 0-1,-5 0 1,0-2-2,4-2 2,-4 3-2,3 1 1,-3 0 0,6 0 0,-2 0 1,-4-3-2,0 3 2,0 0-1,0 0 0,0 0-1,0 0 2,0 0-1,0 0 0,0 0 0,0 0 1,0 0-1,0 0 0,0 0 1,4 0-3,-4 0 3,0 0-1,0 0 1,0 0-2,0 0 1,0 0 1,0 0-1,0 0 1,0 0-2,0 0 2,0-4-2,0 4 2,0 0-1,0-2 0,0 0 0,4 0 0,-4-1 0,0 3 0,0-5 1,0 2-2,0 1 1,4-3 0,-4 3 0,0-1 0,0 3 0,0 0 2,0 0-3,0 0 2,0 0-3,0-3 3,0-1-1,0 4 0,0-5 1,0 0-2,0 5 1,6-3 0,-6 1 0,0 2-1,0-3 3,0 3-4,0-2 3,0 2-1,0 0 0,0-3-1,0 3 2,0 0-1,0 0 0,0 0 0,4-2-1,0-4 2,0 4-2,1 0 1,-5 0 0,0-1 0,0 3-1,0-2 0,0-1 3,0 0-3,0 3 1,0 0 0,0 0 1,0 0-2,0 0 1,0 0 1,0-2-2,0-1 2,0-2-3,5 0 3,-5 1-2,4 1 2,0-2-2,-4 3 1,0-1 2,0 3-3,0 0 2,0 0-2,0 0 2,0 0-1,0 0 1,0 0-2,0 0 2,0 0-2,0 0 1,0-2 0,0-2 0,0 2 2,0 0-4,3-1 3,-3 3-2,0 0 2,0 0-1,0-2 0,0-3 0,0 3 0,0-2 1,0 2-2,0-1 2,0-2-2,0 1 2,0-2-2,0 4 2,0 0-2,0 2 1,0-3 0,0 3 1,0-2-1,0 2 0,0 0 1,0 0-2,0-4 2,0 3-2,0-5 2,0 4 0,0 0-2,0-3 1,0 2 1,0-1 0,0 1-2,0 0 2,0 1-1,0 2 2,0-3-4,0 1 4,0 2-2,0-3-1,0 3 2,0 0-2,0-2 3,0 0-4,0-1 3,0-5-1,0 6 0,0-3 0,0 3 0,0-1 0,0 0-1,0 1 2,0-1-1,0 3 0,0-3-1,0 1 1,0 2 0,0-2 0,0-1 0,0 3 0,0-2 1,0 2-2,0 0 2,0 0-1,0-3 0,0 3-1,0-2 3,0 0-3,0 0 3,0 2-2,0-6-1,0 4 2,0-1-2,0 3 2,0 0-2,0 0 3,0 0-3,0-3 1,0 3 0,0-5 0,0 5 1,0-3-1,0 1 2,-3 0-4,3-3 3,-4-1-1,4 4 1,-4-1-1,4 1 0,-5 2 1,5 0-2,0-3 2,0 3-2,0 0 2,-5-2-2,1 2 3,4-2-2,0-2 1,0 4-1,0-2 2,0 0-2,-4 2 0,0 0 2,4-2-2,-10-4 2,10 4-3,0-3 1,-4 2 0,4 2 0,0-2 0,0 3 0,0-2 1,0 2-1,0-4 0,-4 2 0,0 2 1,4 0-1,0 0 1,-6-2-1,6-1 1,-3 1 1,3 0-2,-4-1 1,-1 0-2,-1 1 2,-1-1-1,2 2 0,5-3 0,-3 2 0,3-2 1,0 4-1,-6-2 0,6 2 0,0 0 0,0-2 1,0 2-1,-5 0 0,1 0 0,4 0 1,-3 0-1,3-2 0,0 0 0,0 0 0,0-2-1,-6 2 2,6 2-2,-4 0 2,4-4-1,0 3-1,-4 1 2,4-3-2,-4 3 2,-2-2-2,2 2 2,0 0-1,4-5-1,0 2 2,-4 1-1,0 0-1,4 2 2,0-3-2,0 3 2,0-1-1,0 1 0,0 0 0,0 0-1,-6 0 3,6-7-2,0 7-1,0-3 2,-4 1-1,4 2-1,-4-3 1,0 3 1,4 0-1,0 0 0,0 0 1,0 0-1,0-2 0,-5 2 1,1 0 1,4 0-3,0-2 1,0 2 0,-4-3 1,4 3-2,-4-3 3,4 1-2,0 0 0,-4-1 3,-2 0-4,2 3 4,0 0-2,4 0 1,-10-2-1,6-1 1,0 3-3,-4-2 2,2 2-1,2-3 0,1 3 3,3 0-1,0 0-1,0 0-1,0 0 4,-4 0-3,4 0 1,0 0 0,-7 0-1,7 0 0,-4 0-1,4 0 2,0 0-2,-3 0 2,3 0-1,0 0 0,0 0-1,-4 0 0,-3 0 1,3 0-1,1 0 0,3 0 1,-8-2-2,2 2 1,2 0 1,0 0-2,4-2 2,-4 2-1,4 0 1,-6 0-2,2 0 1,0 0 1,0 0-1,4 0 0,-4 0 1,-2 0 0,2 0 0,-4 0-2,-5 0 2,9-2-2,0 2 3,-2 0-3,2 0 1,0 0 0,4 0 0,-4 0 0,4 0 1,-6 0-1,6 0 0,-4 0 2,4 0-2,-4 0 0,0 0 0,-2 0 1,6 0-2,0 0 3,0 0-3,0 0 2,-4 0-1,4 0 0,0 0 2,-4 0-2,4 0 0,-4 0 0,4 0 0,-3 0 0,3 0 0,-7 0 0,7 0 0,-4 0 2,4 0-3,-4 0 2,1 0-1,3 0 1,-7 0-2,3 0 1,4 0 0,0 0 0,-3-4 2,3 4-3,-4 0 2,4 0-2,0 0 1,0 0 0,0 0 1,-5 0-2,5 0 2,-5 0-1,5 0 0,-4 0 0,0 0-1,0 0 2,4 0-1,0 0 0,-6 0-1,6-2 2,-4 2-1,0 0 0,0 0 0,0 0 0,-2 0 0,2 0 0,0 0 1,4 0-2,-4 0 2,-1 0-1,1 0-1,0 0 1,4 0 0,-4 0 0,-6 0 0,6 0 1,0 0-2,0 0 2,-2 0-2,6 0 2,-4 0-2,4 0 1,-4 0 0,0 0 0,-2 0 0,-2 0-1,8 0 2,-4 0-2,4 0 2,-4 0-2,-1 0 2,-4 0-1,6 0-1,-8 0 2,7 0-2,1 0 2,-3 0-2,2 0 2,0 0-2,4 0 2,-4 0-1,0 0 0,-2 0-1,6 0 2,-4 0-1,4 0 0,-4 0 1,0 0-2,4 0 1,-10 0 0,2 0-1,4 0 2,-2 0-1,-1 0 0,3 0 0,-6 0-1,6 0 1,-10 0-1,10 0 1,0 0 0,0 0-1,-2 0 2,2 0-2,1 0 1,3 0 0,0 0 0,-5 0 1,5 0-2,-6 0 1,2 0 0,4 0 0,-3 0 0,3 0 0,-5 0 1,5 0-2,-4 0 2,4 0-2,0 0 2,0 0-1,0 0 0,-6 0-1,-2 0 2,4 0-1,-1 0-1,1 0 2,0 0-2,0 0 2,0 0 0,-2 0-1,6 0 0,0 0-1,0 0 1,-4 0 0,4 0 1,-4 0-1,0 0 1,-2 0-3,-2 0 4,4 0-3,0 0 2,-2 0-1,6 0 0,-3 0 0,-1 0 0,0 0 1,-3 0-2,0 0 3,7 0-4,-4 0 3,4 0-1,-7 0 0,7 0 1,0 0-1,0 0 0,0 0 0,0 0 0,0 0-1,0 0 2,-3 0-2,3 0 2,0 0-1,0 0 0,0 0 1,-8 0-2,4 0 1,-2 0 0,-2 0 0,5 0 0,-4 0 0,3 0 0,0 0-1,4 0 1,0 0 0,0 0 1,0 0-2,-3 0 1,-2 0 0,-1 0 1,2 0-3,0 0 3,4 0-2,-4 0 2,-1 0 0,1 0-2,0 0 1,0 0-1,4 0 2,-4 0-1,-2 0 0,2-2-1,0 2 2,0-3-2,-2 3 1,2-2 0,4 2-1,0 0 2,0 0-2,-4 0 2,4 0-2,-9 0 2,0-3-1,2 3-1,-4 0 1,8 0 0,-1 0 1,-3-2-2,0 2 2,-1 0-2,2 0 2,2 0-2,0 0 2,4 0-2,-4 0 1,-2-3 1,-2 3-1,4 0 0,-6 0 0,6 0 0,4 0-1,-3 0 2,3 0-1,-5 0 0,5 0 0,0 0-1,0 0 2,0 0-2,0 0 2,0-2-2,0 2 2,-5 0-1,5 0 0,-4 0 0,0 0 0,0 0 0,-2 0-1,-2 0 2,4 0-2,0 0 2,-2 0-2,2 0 2,4 0-1,-4 0 0,-6 0 0,10 0-1,0 0 3,-3 0-3,-1 0 2,-1 0-1,2 0 0,-3-3-1,-2 3 1,8 0 0,-4 0 1,-7 0-1,8 0-1,-1 0 2,-6 0-2,6 0 2,0 0-2,0 0 1,-2 0 0,2 0 0,0 0 1,0 0-2,4 0 1,-6 0 0,2 0 1,0 0-2,4 0 2,-4 0-1,1 0 0,-3 0 0,2 0-1,0 0 2,0 0-1,4 0 1,-6 0-2,-2 0 1,0 0 0,2 0 0,2 0 0,0 0 0,4 0 0,0 0-1,0 0 2,-4 0-1,4 0 1,0 0-2,0 0 2,0 0-1,-6 0-1,2 0 2,1 0-2,-8 0 2,8 0-2,-1 0 1,0 0-1,0 0 2,-2 0-2,2 0 2,-1 0-1,5 0 0,-3 0 0,3 0 0,0 0 1,-6 0-2,2 0 1,0 0 0,-4 0 0,2 0-1,2 0 0,0 0 2,0 0-3,4 0 3,-6 0-2,2 0 2,4 0-2,0 0 1,-4 0 0,0 0 0,0 0 0,-5 0 0,5 0 0,0 0-1,-2 3 2,2-3-1,0 0 1,0 0-2,4 0 2,-6 0-2,2 2 3,0-2-3,-4 0 1,2 0 1,2 0-2,-3 3 2,-11-3-2,7 2 2,0 1-2,-3 2 2,-4-5-1,4 2 0,2 0 1,-1 2-2,5-2 2,-2-2-2,6 0 2,-6 0-2,10 0 2,0 0-1,-4 0 0,4 0 0,0 0 0,-4 0 1,4 0-2,0 0 2,0 0-2,0 0 3,0 0-4,0 0 2,0 2 1,-4 0-2,0-2 1,4 3 0,-5-3 0,0 0 0,1 0 0,4 0-1,0 0 2,0 0-1,0 0 0,0 0-1,0 0 0,0 0 2,0 0-1,0 0-1,0 0 0,0 2 2,0-2-2,0 0 1,0 0 2,0 0-3,0 0 1,-3 0-1,3 0 3,0 0-4,0 0 4,0 0-4,0 0 3,0 0-2,0 0 2,-6 0-1,-3 3-1,6-1 1,-1-2 0,-3 6 1,7-6-2,-3 0 2,3 0-1,0 0 0,0 0 0,0 0 0,0 0 2,0 0-3,0 0 1,0 0-1,0 0 2,0 0-2,0 0 2,0 0-1,-4 0-1,4 0 3,0 0-3,0 0 2,0 2-2,0-2 1,-4 0 0,4 0 1,-6 0-2,6 2 2,-4-2-2,0 0 0,0 0 2,4 3-2,0-3 2,0 0-1,0 0 0,0 3 0,-6-3 1,6 0-3,0 0 2,-4 0 1,4 0-2,-4 2 3,4-2-3,-4 0 2,0 0-2,4 0 3,0 0-3,-6 0 0,6 0 1,0 2 1,0-2-1,0 3-1,0-3 2,0 0-2,0 0 3,0 0-3,-4 0 1,4 0 0,-4 0 0,-5 2 0,1-2-1,4 3 2,0-3-2,-2 0 3,2 0-4,-4 2 4,-2 3-4,2-5 3,4 1-2,-5-1 1,4 3 1,1-3-2,4 0 3,0 2-2,-6-2 0,6 0 0,-3 2-1,3-2 2,0 0-1,-5 0-1,5 0 1,0 0 0,0 0-1,0 0 2,0 0-1,0 0 1,0 0-2,0 0 0,0 3 2,-3-3-2,3 3 0,-11-3 2,7 2-1,-3 0 0,1-2 0,2 3 0,4-3 0,-4 1 0,4-1-1,0 4 0,0-4 0,0 0 0,0 0 1,-4 2 0,4-2-3,0 0 3,0 0 0,0 0 0,0 0 0,0 0-1,0 0 2,0 4-2,0-4 1,0 0-2,0 2 2,0-2-1,0 0 1,-6 2 1,6 0-1,-8 6-1,4-2 2,-6-2-1,6 1-1,0 0 2,4 0-2,-4-1 2,4 0-1,0 1-1,0-5-1,0 0 2,0 0 1,0 0-2,0 0 1,0 1-1,0-1 1,-6 3-1,6 0 2,0-1-1,-3 3 0,3 0 0,-4-3-1,4 4 2,-4-4-2,4 0 2,0 1-2,0-1 2,0 3-2,0-3 1,0 4-1,0-3 2,0-1-1,0-2-1,0 2 1,0-2-1,0 3 1,0 5-1,0-5 2,0-1-2,0 4 0,0-4 2,0 0-2,0 3 1,0-3-1,0 1 2,0-1-1,0 3 1,0-2-2,0-1 1,0 4 0,0-4 0,0 1 1,0-3-2,0 2 3,0-2-4,0 2 2,0 4 0,0-1 1,0-1-1,0 1 0,0 0 0,0-2-1,0 0 2,0-3-1,0 1 0,0 2-1,0-3 2,0 3-2,0-3 1,0 2-1,0 1 1,0-1 0,4 0 0,0-2 0,-4 6 0,0-5 1,3 5-1,-3-6 0,6 5 0,-6-3-1,0-2 2,4 4-1,-4-2 0,4-2-1,-4 4 2,4-1-2,-4-3 1,6 2 0,-6-2 0,4 3 1,-4-3-2,4 2 2,-4-2-2,0 0 0,4 0-1,-4 0 3,0 0-1,0 0 1,0 4-3,4-4 2,2 2 0,-2-2 0,-4 3 1,4-3-2,-4 0 2,0 0-2,0 0 2,0 0-1,4 0-1,-4 0 2,0 2-1,0-2 1,0 2-2,0 1 2,6-3-2,-6 0 2,0 0-1,0 0 0,0 2 0,4-2 0,-4 0 0,0 2-1,3-2 2,-3 0-3,0 0 4,4 4-3,1 1 2,-5-5-1,0 2 0,6-2 0,-6 0 0,0 3 1,0-3-1,0 0 0,0 0 0,3 0 0,-3 0-1,0 0 1,0 0 1,0 0-1,0 0 0,0 0-1,0 0 2,0 0-1,0 0 0,0 0 0,0 2 0,0-2 0,0 0-1,5 3 2,-5-3-1,3 0 0,3 0-1,-6 0 3,4 2-4,-4-2 3,0 0-1,0 0 0,0 0 0,5 0 0,-5 0 1,0 0-3,0 0 3,0 0-2,3 0 2,-3 0-2,0 0 3,0 0-3,0 2 1,0-2 0,0 3 0,0-3 1,0 0-3,0 0 4,0 0-3,0 0 1,0 0-1,0 0 2,0 0 0,0 0-1,0 2-1,0-2 0,6 0 2,-6 0-2,0 0 2,0 0-2,0 0 2,0 0-2,4 0 2,-4 0-2,4 0 2,-4 0-2,4 0 1,-4 3 0,4-1 0,-4-2 2,0 0-4,0 3 3,0-3-1,0 0 0,0 0 0,0 0 0,6 0-1,-6 0 1,0 0 1,4 0-2,-4 0 2,4 0-2,-4 0 1,0 0 0,4 0 0,2 0 1,-6 0-2,4 0 1,-4 0 0,0 0 1,0 2-2,0-2 2,0 0-1,0 0 0,4 0 0,-4 3 0,8-3 1,-3 3-2,-1-3 2,-4 0-2,0 0 2,0 0-1,0 0 0,0 0 0,0 0 0,4 2 0,-4-2-1,0 0 2,0 0-1,0 0 0,0 0 0,0 0 0,0 0 0,0 0-1,0 0 2,0 0-2,4 0 2,-4 0-2,6 0 2,-6 0-2,4 0 1,-4 0 1,4 0-2,-4 0 1,4 3 0,-4-3 1,0 0-2,4 2 2,-4-2-3,0 2 3,0-2 0,0 0-1,0 0-1,0 0 2,0 0-1,6 0-1,-6 0 2,0 0-2,0 0 2,0 0-2,0 0 2,4 0-2,0 2 2,-4-2-1,4 0 0,-4 0 0,0 0 0,6 0 1,-6 0-3,0 0 4,0 0-4,0 0 3,0 0-1,0 0 0,0 0 0,4 3-1,-4-3 2,4 0-2,-1 0 3,4 0-3,-7 0 1,4 0 0,-1 0 0,1 0 0,-4 0 0,0 0 1,5 0-2,-5 0 3,0 3-4,0-3 2,0 0 1,0 2-2,0-2 2,0 0-1,0 0 1,0 0-3,6 0 4,-6 0-4,3 0 3,-3 0-1,0 0 0,4 0 0,-4 0 1,5 0-1,-5 0-1,0 0 2,0 3-2,0-3 2,0 0-1,0 0 1,0 0-3,0 0 3,0 0-1,0 0 0,5 0 0,-5 0-1,0 0 1,0 0 0,0 0 1,4 0-2,-4 0 2,0 0-2,0 0 1,0 0 0,4 0 0,0 0 1,0 0-2,6 0 2,-6 0-2,0 0 2,2 0-2,-6 0 2,4 0-2,-4 0 1,0 2 0,0-2 1,0 0 0,0 0-3,4 0 3,-4 0-1,0 0 0,0 0 0,0 0-1,0 0 2,0 0-1,0 0 0,0 0-1,0 0 2,0 0-2,0 0 2,0 0-1,4 0 0,-4 0-1,0 0 1,0 0 0,0 0 1,4 0-1,1 0 0,-5 0 0,8 0 0,-4 0 0,-4 0 0,6 0 0,-2 0 0,-4 0 0,0 0 1,0 0-3,0 0 3,4 0-1,-4 0 0,0 0 0,0 0 0,0 0 0,0 0 0,0 0 0,0 0 0,4 0 1,-4 0-3,0 0 3,0 0-1,0 0 0,0 0 0,0 0 0,0 0 0,6 0 0,-2 0 0,0 0 0,0 0 1,6 0-2,-6 0 2,-4 0-2,4 0 2,-4 0-1,0 0 0,3 0 0,-3 0 0,0 0 1,0 0-2,0 0 2,0 0-2,0 0 1,0 0 0,0 0 1,0 0-1,0 0 0,0 0-1,0 0 2,0 0-1,0 0 0,0 0 0,0 0 0,0 0 0,0 0 0,0 0-1,0 0 2,0 0-2,0 0 2,0 0-2,6 0 2,-6 0-2,0 0 2,0 0-2,5 0 2,-1 0-1,3 0 0,0 0 0,-7 0-1,4 0 2,-4 0-2,0 0 1,0 0 0,3 0 0,1 0 1,-4 0-2,10 0 2,-6 0-1,0 0 1,-4 0-3,4 0 3,-4 0-1,0 0 0,0 0-1,0 0 2,0 0-1,0 0-1,0 0 2,0 0-1,6 0 0,-6 0-1,4 0 2,0 0-1,0 0 0,2 0 0,-6 0-1,4 0 2,0 0-1,0 0 0,1 0 0,-1 0 1,0 0-2,0 0 1,0 0 0,-4 0 0,0 0 0,0 0 0,6 0 0,-6 0 0,0 0 0,4 0 0,0 0 1,0 0-2,2 0 2,-2 0-1,0 0-1,-4 0 1,4 0 0,-4 0 1,0 0-2,0 0 2,0 0-2,0 0 2,0 0-2,0 0 1,0 0 0,0 0 0,0 0 1,0 0-2,0 0 2,0 0-2,0 0 2,0 0-2,0 0 1,0 0 0,0 0 0,0 0 0,4 0-1,-4 0 2,6 0-2,-3 0 2,2 0-1,5 0 0,-2 0 0,-4 0 0,-4 0 0,3 0 0,-3 0 0,0 0-1,0 0 2,0 0-2,0 0 3,0 0-3,0 0 1,0 0 0,0 0 0,0 0 1,0 0-2,0 0 1,0 0 0,0 0 0,0 0-1,0 0 1,0 0 1,0 0-2,0 0 2,0 0-2,0 0 2,0 0-3,0 0 3,0 0-1,0 0 0,7 0 0,-3 0 0,-1 0 0,7 0 0,-6 0 1,-4 0-2,4 0 2,0 0-3,-4 0 4,0 0-3,6 0 1,-6 0 0,0 0 0,4 0 0,0 0 0,4 0 0,-2 0 0,2 0 1,-4 0-3,2 0 4,-3 0-2,5 0-1,-4 0 1,2 0 0,2 0 1,-4 0-2,2 0 2,-2 0-2,0 0 1,0 0 0,0 0 1,-4 0-1,0 0 0,0 0 0,0 0-2,10 0 4,-7 0-3,8 0 2,-7-2-2,-4 2 1,4 0 0,-4 0 0,4 0 0,2-3-1,-6 3 2,0 0-2,0 0 2,0 0-2,3 0 2,2 0-2,-1 0 1,-1 0 0,-3-2-1,10 2 3,-10 0-3,0 0 2,0 0-2,4 0 2,-4 0-2,0 0 1,0 0 0,0 0-1,0 0 2,0 0-2,0 0 2,0 0-3,4 0 3,2 0-2,-6 0 3,4 0-3,0-3 1,-4 3-1,0 0 2,0 0 0,0 0-2,0 0 2,0 0-2,0 0 1,4 0 0,0 0 0,-4 0-1,6 0 3,-2 0-2,0 0-1,-4-3 2,0 3-2,0 0 2,0 0-2,4 0 2,-4 0-2,0 0 1,0-2 0,0 2 0,0 0 0,0 0-1,0 0 2,0 0-1,0 0 0,0 0-1,0 0 1,0 0 0,0 0 1,0 0-2,10 0 0,-7 0 2,8 0-1,-8 0 1,1 0-3,-4 0 4,0 0-3,0 0 2,0 0-3,0 0 3,0 0-2,0 0 1,4 0 0,-4 0 0,4 0 1,2 0-3,-2 0 4,-4-2-2,0 2-1,4 0 2,-4 0-2,0 0 2,0 0-2,4 0 2,-4 0-2,0 0 2,6 0-3,-6 0 4,4 0-2,0 0 0,10 0-1,-10 0 1,-4 0 1,0-2-1,0 2-1,0 0 1,0 0 1,0 0-2,0 0 1,0 0-1,3 0 0,2 0 1,-5 0-1,6 0 3,-2 0-3,-4 0 2,0 0-3,3 0 1,-3 0 1,0 0 0,5 0 0,-5 0 0,0 0 1,0 0-3,4 0 3,-4 0-1,5 0 0,-1 0 0,0 0 0,0 0 0,-4 0 1,0 0-1,6 0-2,-6 0 4,0 0-3,0 0 2,4 0-3,-4 0 3,4 0-1,6 0 1,-6 0 0,-4 0-3,4 0 3,-4 0-1,0 0 0,0 0 0,0 0 1,0 0-1,0 0-1,0 0 1,4 0 0,-4 0 1,0 0-2,0 0 2,0 0-1,0 0 1,0 0-2,0 0 0,0 0 2,0 0-1,0 0 1,0 0-2,0 0 2,0 0-4,0 0 5,0 0-2,0 0 0,0 0 0,0 0-1,0 0 0,0 0 1,0 0 0,0 0 0,0 0 1,0 0-2,4 0 2,1 0-2,-5 0 2,4 0-1,0 0 0,0 0 1,2 0-2,-6 0 1,5 0 0,-5 0 2,0 0-3,0 0 1,3 0 0,-3 0 1,0 0-1,0 0-1,0 0 1,0 0 0,0 0 1,0 0-3,4 0 2,-4 0 0,4 0 0,-4 0 1,7 0-1,-4 0 1,-3 0-3,0 0 4,0 0-2,4 0 0,-4 0-1,0 0 2,0 0-2,0 0 2,0 0-2,0 0 1,0 0 1,0 0-1,0 0-1,0 0 1,0 0 0,0 0-1,0 0 2,0 0-1,0 0 0,4 0 0,-4 0-1,6 0 3,-2 0-4,0 0 4,0 0-2,-1 0-1,4 0 2,-7 0-1,4 0 0,-4 0 0,4 0 0,-4 0 0,0 0 1,0 0-1,0 0 0,0 0-1,0 0 2,0 0-2,0 0 2,0 0-1,0 0 0,0 0 0,0 0 0,0 0 0,0 0 0,0 0 0,0 0 0,0 0 0,0 0 0,0 0 0,0 0 0,0 0-1,0 0 2,0 0-3,0 0 2,3 0-1,-3 0 3,0 0-4,0 0 3,0 0-1,0 0 0,0 0 2,0 0-3,0 0 4,0 0-4,0 0 2,0 0 0,0 0-1,0 0 0,0 0 1,0 0-1,0 0 0,0 0 0,0 0 0,0 0 0,0 0 1,0 0-2,0 0 2,0 0-2,0 0 3,0 0-3,0 0 3,0 0-3,0 0 2,0 0-1,0 0-1,0 0 2,0 0-2,0 0 2,0 0-1,0 0 0,0 0-1,0 0 2,0 0-2,0 0 1,0 0-1,0 0-3,0 0-8,0 0-5,0 0-5,0 0-20,0 0-28,0 0-8,-3 0-5,-12 0-21,8 0-116</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1139CB-FC8D-44BF-B5C4-C14ECADF62A0}" type="datetimeFigureOut">
              <a:rPr lang="en-US" smtClean="0"/>
              <a:t>6/7/2015</a:t>
            </a:fld>
            <a:endParaRPr lang="en-US"/>
          </a:p>
        </p:txBody>
      </p:sp>
      <p:sp>
        <p:nvSpPr>
          <p:cNvPr id="4" name="Slide Image Placeholder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FCE615-EFDB-420A-87DA-FB6ECB7719F7}" type="slidenum">
              <a:rPr lang="en-US" smtClean="0"/>
              <a:t>‹#›</a:t>
            </a:fld>
            <a:endParaRPr lang="en-US"/>
          </a:p>
        </p:txBody>
      </p:sp>
    </p:spTree>
    <p:extLst>
      <p:ext uri="{BB962C8B-B14F-4D97-AF65-F5344CB8AC3E}">
        <p14:creationId xmlns:p14="http://schemas.microsoft.com/office/powerpoint/2010/main" val="3385030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1</a:t>
            </a:fld>
            <a:endParaRPr lang="en-US"/>
          </a:p>
        </p:txBody>
      </p:sp>
    </p:spTree>
    <p:extLst>
      <p:ext uri="{BB962C8B-B14F-4D97-AF65-F5344CB8AC3E}">
        <p14:creationId xmlns:p14="http://schemas.microsoft.com/office/powerpoint/2010/main" val="2095878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2</a:t>
            </a:fld>
            <a:endParaRPr lang="en-US"/>
          </a:p>
        </p:txBody>
      </p:sp>
    </p:spTree>
    <p:extLst>
      <p:ext uri="{BB962C8B-B14F-4D97-AF65-F5344CB8AC3E}">
        <p14:creationId xmlns:p14="http://schemas.microsoft.com/office/powerpoint/2010/main" val="475590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baseline="0" dirty="0" smtClean="0"/>
              <a:t>Let’s Review: When collecting data, like we have for this table, we use items to measure our objects. In this case, students used a ruler to find the length of these objects. </a:t>
            </a:r>
          </a:p>
          <a:p>
            <a:endParaRPr lang="en-US" baseline="0" dirty="0" smtClean="0"/>
          </a:p>
          <a:p>
            <a:r>
              <a:rPr lang="en-US" baseline="0" dirty="0" smtClean="0"/>
              <a:t>Does the measurement data need to be shown in a table like this one? No, we do not have to use a table, but it sure does help us to keep our data organized and is a way to show our data. </a:t>
            </a:r>
          </a:p>
          <a:p>
            <a:endParaRPr lang="en-US" baseline="0" dirty="0" smtClean="0"/>
          </a:p>
          <a:p>
            <a:r>
              <a:rPr lang="en-US" baseline="0" dirty="0" smtClean="0"/>
              <a:t>Let’s look at another way to show our data.  </a:t>
            </a:r>
          </a:p>
          <a:p>
            <a:endParaRPr lang="en-US" baseline="0" dirty="0" smtClean="0"/>
          </a:p>
          <a:p>
            <a:endParaRPr lang="en-US"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3</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dirty="0" smtClean="0"/>
              <a:t>Sometimes students will</a:t>
            </a:r>
            <a:r>
              <a:rPr lang="en-US" baseline="0" dirty="0" smtClean="0"/>
              <a:t> put all measurement data onto one line plot. In this table, we have inches and we have centimeters. Since these are different units of measurement, we need to show them on different line plots! </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4</a:t>
            </a:fld>
            <a:endParaRPr lang="en-US"/>
          </a:p>
        </p:txBody>
      </p:sp>
    </p:spTree>
    <p:extLst>
      <p:ext uri="{BB962C8B-B14F-4D97-AF65-F5344CB8AC3E}">
        <p14:creationId xmlns:p14="http://schemas.microsoft.com/office/powerpoint/2010/main" val="1669814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baseline="0" dirty="0" smtClean="0"/>
              <a:t>When we collect measurement data, we can write down our measurements in a table while we are collecting to keep it organized. Then we can plot it on a line plot. </a:t>
            </a:r>
          </a:p>
        </p:txBody>
      </p:sp>
      <p:sp>
        <p:nvSpPr>
          <p:cNvPr id="4" name="Slide Number Placeholder 3"/>
          <p:cNvSpPr>
            <a:spLocks noGrp="1"/>
          </p:cNvSpPr>
          <p:nvPr>
            <p:ph type="sldNum" sz="quarter" idx="10"/>
          </p:nvPr>
        </p:nvSpPr>
        <p:spPr/>
        <p:txBody>
          <a:bodyPr/>
          <a:lstStyle/>
          <a:p>
            <a:fld id="{5AFCE615-EFDB-420A-87DA-FB6ECB7719F7}" type="slidenum">
              <a:rPr lang="en-US" smtClean="0"/>
              <a:t>5</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Using the data from this table, let’s create a line plot to show the measurements.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Create a number line. Starting with the lowest data point 3, we will label our horizontal axis with the number 3. </a:t>
            </a:r>
          </a:p>
          <a:p>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Our largest number is 5 so we know that our horizontal axis needs to extend from the number 3 to 5.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Let’s go ahead and label our whole numbers on the number line from 3 to 5.</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Notice</a:t>
            </a:r>
            <a:r>
              <a:rPr lang="en-US" sz="1200" kern="1200" baseline="0" dirty="0" smtClean="0">
                <a:solidFill>
                  <a:schemeClr val="tx1"/>
                </a:solidFill>
                <a:effectLst/>
                <a:latin typeface="+mn-lt"/>
                <a:ea typeface="+mn-ea"/>
                <a:cs typeface="+mn-cs"/>
              </a:rPr>
              <a:t> that we still have the crayon and the paper clips measurements. The pencil and marker were measured using the standard measurement inches. The crayon and paper clip were measured using the metric unit centimeters. Because these objects were measured using different units, we must show the data on different line plots! </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Now that we have our horizontal axis labeled correctly, we are ready to plot our data!</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pencil is 3 inches. We can locate the 3 inches</a:t>
            </a:r>
            <a:r>
              <a:rPr lang="en-US" sz="1200" kern="1200" baseline="0" dirty="0" smtClean="0">
                <a:solidFill>
                  <a:schemeClr val="tx1"/>
                </a:solidFill>
                <a:effectLst/>
                <a:latin typeface="+mn-lt"/>
                <a:ea typeface="+mn-ea"/>
                <a:cs typeface="+mn-cs"/>
              </a:rPr>
              <a:t> on our line plot and then mark that spot with a picture or the letter X.</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Next we have the marker which is 5 inches. We locate the 5 inches on our line plot and then mark that spot with the letter X. </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Since we do not have any more data we can take from the table and add to our line plot, we are finished. </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The number 4 on the line plot is left blank because we do not have any items that measured 4 inches. </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Lets plot our other objects. </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AFCE615-EFDB-420A-87DA-FB6ECB7719F7}" type="slidenum">
              <a:rPr lang="en-US" smtClean="0"/>
              <a:t>6</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Using the data from this table, let’s create a line plot to show the measurements.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Remember that we are only plotting the centimeters from this table. We must show different units of measurement on different</a:t>
            </a:r>
            <a:r>
              <a:rPr lang="en-US" sz="1200" kern="1200" baseline="0" dirty="0" smtClean="0">
                <a:solidFill>
                  <a:schemeClr val="tx1"/>
                </a:solidFill>
                <a:effectLst/>
                <a:latin typeface="+mn-lt"/>
                <a:ea typeface="+mn-ea"/>
                <a:cs typeface="+mn-cs"/>
              </a:rPr>
              <a:t> line plots! </a:t>
            </a:r>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Create a number line. Starting with the lowest data point 5, we will label our horizontal axis with the number 5. </a:t>
            </a:r>
          </a:p>
          <a:p>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Our largest number is 19 so we know that our horizontal axis needs to extend from the number 5 to 19.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Let’s go ahead and label our whole numbers on the number line from 5 to 19.</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Now that we have our horizontal axis labeled correctly, we are ready to plot our data!</a:t>
            </a:r>
          </a:p>
          <a:p>
            <a:endParaRPr lang="en-US" sz="1200" kern="120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We have the crayon which is 19 centimeters. We locate the 19 centimeters on our line plot and then mark that spot with a picture or the letter X. </a:t>
            </a:r>
          </a:p>
          <a:p>
            <a:endParaRPr lang="en-US" sz="120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Next we have the paper clip is 5 centimeters. We can locate the 5 centimeters</a:t>
            </a:r>
            <a:r>
              <a:rPr lang="en-US" sz="1200" kern="1200" baseline="0" dirty="0" smtClean="0">
                <a:solidFill>
                  <a:schemeClr val="tx1"/>
                </a:solidFill>
                <a:effectLst/>
                <a:latin typeface="+mn-lt"/>
                <a:ea typeface="+mn-ea"/>
                <a:cs typeface="+mn-cs"/>
              </a:rPr>
              <a:t> on our line plot and then mark that spot the letter X.</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Since we do not have any more data we can take from the table and add to our line plot, we are finished. </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On this number line, there are several measurements not plotted on our line plot. This is okay! If we had more data in our table, we would have more measurements to plot. </a:t>
            </a:r>
          </a:p>
          <a:p>
            <a:endParaRPr lang="en-US" sz="1200" kern="1200" baseline="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AFCE615-EFDB-420A-87DA-FB6ECB7719F7}" type="slidenum">
              <a:rPr lang="en-US" smtClean="0"/>
              <a:t>7</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8</a:t>
            </a:fld>
            <a:endParaRPr lang="en-US"/>
          </a:p>
        </p:txBody>
      </p:sp>
    </p:spTree>
    <p:extLst>
      <p:ext uri="{BB962C8B-B14F-4D97-AF65-F5344CB8AC3E}">
        <p14:creationId xmlns:p14="http://schemas.microsoft.com/office/powerpoint/2010/main" val="33202961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8102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t's Review">
    <p:spTree>
      <p:nvGrpSpPr>
        <p:cNvPr id="1" name=""/>
        <p:cNvGrpSpPr/>
        <p:nvPr/>
      </p:nvGrpSpPr>
      <p:grpSpPr>
        <a:xfrm>
          <a:off x="0" y="0"/>
          <a:ext cx="0" cy="0"/>
          <a:chOff x="0" y="0"/>
          <a:chExt cx="0" cy="0"/>
        </a:xfrm>
      </p:grpSpPr>
      <p:sp>
        <p:nvSpPr>
          <p:cNvPr id="8" name="Rectangle 7"/>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Let’s Review</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0418837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 Common Mistake">
    <p:spTree>
      <p:nvGrpSpPr>
        <p:cNvPr id="1" name=""/>
        <p:cNvGrpSpPr/>
        <p:nvPr/>
      </p:nvGrpSpPr>
      <p:grpSpPr>
        <a:xfrm>
          <a:off x="0" y="0"/>
          <a:ext cx="0" cy="0"/>
          <a:chOff x="0" y="0"/>
          <a:chExt cx="0" cy="0"/>
        </a:xfrm>
      </p:grpSpPr>
      <p:sp>
        <p:nvSpPr>
          <p:cNvPr id="8" name="Rectangle 7"/>
          <p:cNvSpPr/>
          <p:nvPr userDrawn="1"/>
        </p:nvSpPr>
        <p:spPr bwMode="auto">
          <a:xfrm>
            <a:off x="221876" y="183731"/>
            <a:ext cx="5150224"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A Common Misunderstanding</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2190265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re Lesson">
    <p:spTree>
      <p:nvGrpSpPr>
        <p:cNvPr id="1" name=""/>
        <p:cNvGrpSpPr/>
        <p:nvPr/>
      </p:nvGrpSpPr>
      <p:grpSpPr>
        <a:xfrm>
          <a:off x="0" y="0"/>
          <a:ext cx="0" cy="0"/>
          <a:chOff x="0" y="0"/>
          <a:chExt cx="0" cy="0"/>
        </a:xfrm>
      </p:grpSpPr>
      <p:sp>
        <p:nvSpPr>
          <p:cNvPr id="8" name="Rectangle 7"/>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Core Lesson</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24526731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ext Placeholder 2"/>
          <p:cNvSpPr>
            <a:spLocks noGrp="1"/>
          </p:cNvSpPr>
          <p:nvPr>
            <p:ph type="body" idx="1"/>
          </p:nvPr>
        </p:nvSpPr>
        <p:spPr bwMode="auto">
          <a:xfrm>
            <a:off x="114300" y="114300"/>
            <a:ext cx="89154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4" name="Picture 3" descr="C:\Users\Eric Westendorf\Dropbox\LearnZillion\marketing\Logo\NEW LOGO!\LearnZillion just the long logo-01.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6629408" y="5166650"/>
            <a:ext cx="2400301" cy="48006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14" r:id="rId1"/>
    <p:sldLayoutId id="2147483709" r:id="rId2"/>
    <p:sldLayoutId id="2147483702" r:id="rId3"/>
    <p:sldLayoutId id="2147483715" r:id="rId4"/>
  </p:sldLayoutIdLst>
  <p:timing>
    <p:tnLst>
      <p:par>
        <p:cTn id="1" dur="indefinite" restart="never" nodeType="tmRoot"/>
      </p:par>
    </p:tnLst>
  </p:timing>
  <p:txStyles>
    <p:titleStyle>
      <a:lvl1pPr algn="l" rtl="0" fontAlgn="base">
        <a:spcBef>
          <a:spcPct val="0"/>
        </a:spcBef>
        <a:spcAft>
          <a:spcPct val="0"/>
        </a:spcAft>
        <a:defRPr sz="2400" b="0" kern="1200">
          <a:solidFill>
            <a:schemeClr val="tx1"/>
          </a:solidFill>
          <a:latin typeface="+mj-lt"/>
          <a:ea typeface="+mj-ea"/>
          <a:cs typeface="+mj-cs"/>
        </a:defRPr>
      </a:lvl1pPr>
      <a:lvl2pPr algn="l" rtl="0" fontAlgn="base">
        <a:spcBef>
          <a:spcPct val="0"/>
        </a:spcBef>
        <a:spcAft>
          <a:spcPct val="0"/>
        </a:spcAft>
        <a:defRPr sz="2400" b="1">
          <a:solidFill>
            <a:schemeClr val="bg1"/>
          </a:solidFill>
          <a:latin typeface="Calibri" pitchFamily="34" charset="0"/>
        </a:defRPr>
      </a:lvl2pPr>
      <a:lvl3pPr algn="l" rtl="0" fontAlgn="base">
        <a:spcBef>
          <a:spcPct val="0"/>
        </a:spcBef>
        <a:spcAft>
          <a:spcPct val="0"/>
        </a:spcAft>
        <a:defRPr sz="2400" b="1">
          <a:solidFill>
            <a:schemeClr val="bg1"/>
          </a:solidFill>
          <a:latin typeface="Calibri" pitchFamily="34" charset="0"/>
        </a:defRPr>
      </a:lvl3pPr>
      <a:lvl4pPr algn="l" rtl="0" fontAlgn="base">
        <a:spcBef>
          <a:spcPct val="0"/>
        </a:spcBef>
        <a:spcAft>
          <a:spcPct val="0"/>
        </a:spcAft>
        <a:defRPr sz="2400" b="1">
          <a:solidFill>
            <a:schemeClr val="bg1"/>
          </a:solidFill>
          <a:latin typeface="Calibri" pitchFamily="34" charset="0"/>
        </a:defRPr>
      </a:lvl4pPr>
      <a:lvl5pPr algn="l" rtl="0" fontAlgn="base">
        <a:spcBef>
          <a:spcPct val="0"/>
        </a:spcBef>
        <a:spcAft>
          <a:spcPct val="0"/>
        </a:spcAft>
        <a:defRPr sz="2400" b="1">
          <a:solidFill>
            <a:schemeClr val="bg1"/>
          </a:solidFill>
          <a:latin typeface="Calibri" pitchFamily="34" charset="0"/>
        </a:defRPr>
      </a:lvl5pPr>
      <a:lvl6pPr marL="457200" algn="l" rtl="0" fontAlgn="base">
        <a:spcBef>
          <a:spcPct val="0"/>
        </a:spcBef>
        <a:spcAft>
          <a:spcPct val="0"/>
        </a:spcAft>
        <a:defRPr sz="2400" b="1">
          <a:solidFill>
            <a:schemeClr val="bg1"/>
          </a:solidFill>
          <a:latin typeface="Calibri" pitchFamily="34" charset="0"/>
        </a:defRPr>
      </a:lvl6pPr>
      <a:lvl7pPr marL="914400" algn="l" rtl="0" fontAlgn="base">
        <a:spcBef>
          <a:spcPct val="0"/>
        </a:spcBef>
        <a:spcAft>
          <a:spcPct val="0"/>
        </a:spcAft>
        <a:defRPr sz="2400" b="1">
          <a:solidFill>
            <a:schemeClr val="bg1"/>
          </a:solidFill>
          <a:latin typeface="Calibri" pitchFamily="34" charset="0"/>
        </a:defRPr>
      </a:lvl7pPr>
      <a:lvl8pPr marL="1371600" algn="l" rtl="0" fontAlgn="base">
        <a:spcBef>
          <a:spcPct val="0"/>
        </a:spcBef>
        <a:spcAft>
          <a:spcPct val="0"/>
        </a:spcAft>
        <a:defRPr sz="2400" b="1">
          <a:solidFill>
            <a:schemeClr val="bg1"/>
          </a:solidFill>
          <a:latin typeface="Calibri" pitchFamily="34" charset="0"/>
        </a:defRPr>
      </a:lvl8pPr>
      <a:lvl9pPr marL="1828800" algn="l" rtl="0" fontAlgn="base">
        <a:spcBef>
          <a:spcPct val="0"/>
        </a:spcBef>
        <a:spcAft>
          <a:spcPct val="0"/>
        </a:spcAft>
        <a:defRPr sz="2400" b="1">
          <a:solidFill>
            <a:schemeClr val="bg1"/>
          </a:solidFill>
          <a:latin typeface="Calibri" pitchFamily="34" charset="0"/>
        </a:defRPr>
      </a:lvl9pPr>
    </p:titleStyle>
    <p:body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5.em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customXml" Target="../ink/ink1.xml"/><Relationship Id="rId5" Type="http://schemas.openxmlformats.org/officeDocument/2006/relationships/image" Target="../media/image4.jpeg"/><Relationship Id="rId4" Type="http://schemas.openxmlformats.org/officeDocument/2006/relationships/image" Target="../media/image3.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jpg"/><Relationship Id="rId7" Type="http://schemas.openxmlformats.org/officeDocument/2006/relationships/image" Target="../media/image6.emf"/><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customXml" Target="../ink/ink2.xml"/><Relationship Id="rId5" Type="http://schemas.openxmlformats.org/officeDocument/2006/relationships/image" Target="../media/image4.jpeg"/><Relationship Id="rId4" Type="http://schemas.openxmlformats.org/officeDocument/2006/relationships/image" Target="../media/image3.JPG"/></Relationships>
</file>

<file path=ppt/slides/_rels/slide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jpg"/><Relationship Id="rId7" Type="http://schemas.openxmlformats.org/officeDocument/2006/relationships/image" Target="../media/image7.emf"/><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customXml" Target="../ink/ink3.xml"/><Relationship Id="rId5" Type="http://schemas.openxmlformats.org/officeDocument/2006/relationships/image" Target="../media/image4.jpeg"/><Relationship Id="rId4" Type="http://schemas.openxmlformats.org/officeDocument/2006/relationships/image" Target="../media/image3.JPG"/></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5.emf"/><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customXml" Target="../ink/ink4.xml"/><Relationship Id="rId5" Type="http://schemas.openxmlformats.org/officeDocument/2006/relationships/image" Target="../media/image4.jpeg"/><Relationship Id="rId4" Type="http://schemas.openxmlformats.org/officeDocument/2006/relationships/image" Target="../media/image3.JPG"/></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5.emf"/><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customXml" Target="../ink/ink5.xml"/><Relationship Id="rId5" Type="http://schemas.openxmlformats.org/officeDocument/2006/relationships/image" Target="../media/image4.jpeg"/><Relationship Id="rId4" Type="http://schemas.openxmlformats.org/officeDocument/2006/relationships/image" Target="../media/image3.JPG"/></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5.emf"/><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customXml" Target="../ink/ink6.xml"/><Relationship Id="rId5" Type="http://schemas.openxmlformats.org/officeDocument/2006/relationships/image" Target="../media/image4.jpeg"/><Relationship Id="rId4" Type="http://schemas.openxmlformats.org/officeDocument/2006/relationships/image" Target="../media/image3.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1"/>
          <p:cNvSpPr txBox="1">
            <a:spLocks/>
          </p:cNvSpPr>
          <p:nvPr/>
        </p:nvSpPr>
        <p:spPr bwMode="auto">
          <a:xfrm>
            <a:off x="342900" y="1371600"/>
            <a:ext cx="44577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rPr>
              <a:t>How do you create a line plot to show measurement data?</a:t>
            </a:r>
            <a:endParaRPr lang="en-US" sz="2800" dirty="0">
              <a:solidFill>
                <a:schemeClr val="accent5"/>
              </a:solidFill>
            </a:endParaRPr>
          </a:p>
        </p:txBody>
      </p:sp>
      <p:graphicFrame>
        <p:nvGraphicFramePr>
          <p:cNvPr id="8" name="Table 7"/>
          <p:cNvGraphicFramePr>
            <a:graphicFrameLocks noGrp="1"/>
          </p:cNvGraphicFramePr>
          <p:nvPr>
            <p:extLst>
              <p:ext uri="{D42A27DB-BD31-4B8C-83A1-F6EECF244321}">
                <p14:modId xmlns:p14="http://schemas.microsoft.com/office/powerpoint/2010/main" val="1889531769"/>
              </p:ext>
            </p:extLst>
          </p:nvPr>
        </p:nvGraphicFramePr>
        <p:xfrm>
          <a:off x="5613448" y="815305"/>
          <a:ext cx="2677257" cy="2560321"/>
        </p:xfrm>
        <a:graphic>
          <a:graphicData uri="http://schemas.openxmlformats.org/drawingml/2006/table">
            <a:tbl>
              <a:tblPr firstRow="1" firstCol="1" bandRow="1">
                <a:tableStyleId>{5C22544A-7EE6-4342-B048-85BDC9FD1C3A}</a:tableStyleId>
              </a:tblPr>
              <a:tblGrid>
                <a:gridCol w="1736822"/>
                <a:gridCol w="940435"/>
              </a:tblGrid>
              <a:tr h="654237">
                <a:tc>
                  <a:txBody>
                    <a:bodyPr/>
                    <a:lstStyle/>
                    <a:p>
                      <a:pPr marL="0" marR="0" algn="l">
                        <a:lnSpc>
                          <a:spcPct val="115000"/>
                        </a:lnSpc>
                        <a:spcBef>
                          <a:spcPts val="0"/>
                        </a:spcBef>
                        <a:spcAft>
                          <a:spcPts val="0"/>
                        </a:spcAft>
                      </a:pPr>
                      <a:endParaRPr lang="en-US" sz="1600" b="0" dirty="0">
                        <a:solidFill>
                          <a:schemeClr val="accent6">
                            <a:lumMod val="75000"/>
                          </a:schemeClr>
                        </a:solidFill>
                        <a:effectLst/>
                        <a:latin typeface="Orly's Font 2" pitchFamily="66"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600" b="0" dirty="0" smtClean="0">
                          <a:solidFill>
                            <a:schemeClr val="accent6">
                              <a:lumMod val="75000"/>
                            </a:schemeClr>
                          </a:solidFill>
                          <a:effectLst/>
                          <a:latin typeface="Orly's Font 2" pitchFamily="66" charset="0"/>
                        </a:rPr>
                        <a:t>3 in</a:t>
                      </a:r>
                      <a:endParaRPr lang="en-US" sz="1600" b="0" dirty="0">
                        <a:solidFill>
                          <a:schemeClr val="accent6">
                            <a:lumMod val="75000"/>
                          </a:schemeClr>
                        </a:solidFill>
                        <a:effectLst/>
                        <a:latin typeface="Orly's Font 2" pitchFamily="66" charset="0"/>
                        <a:ea typeface="Calibri"/>
                        <a:cs typeface="Times New Roman"/>
                      </a:endParaRPr>
                    </a:p>
                  </a:txBody>
                  <a:tcPr marL="68580" marR="68580" marT="0" marB="914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23390">
                <a:tc>
                  <a:txBody>
                    <a:bodyPr/>
                    <a:lstStyle/>
                    <a:p>
                      <a:pPr marL="0" marR="0" algn="l">
                        <a:lnSpc>
                          <a:spcPct val="115000"/>
                        </a:lnSpc>
                        <a:spcBef>
                          <a:spcPts val="0"/>
                        </a:spcBef>
                        <a:spcAft>
                          <a:spcPts val="0"/>
                        </a:spcAft>
                      </a:pPr>
                      <a:endParaRPr lang="en-US" sz="1600" b="0" dirty="0">
                        <a:solidFill>
                          <a:schemeClr val="accent6">
                            <a:lumMod val="75000"/>
                          </a:schemeClr>
                        </a:solidFill>
                        <a:effectLst/>
                        <a:latin typeface="Orly's Font 2" pitchFamily="66"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600" b="0" baseline="0" dirty="0" smtClean="0">
                          <a:solidFill>
                            <a:schemeClr val="accent6">
                              <a:lumMod val="75000"/>
                            </a:schemeClr>
                          </a:solidFill>
                          <a:effectLst/>
                          <a:latin typeface="Orly's Font 2" pitchFamily="66" charset="0"/>
                          <a:ea typeface="+mn-ea"/>
                          <a:cs typeface="+mn-cs"/>
                        </a:rPr>
                        <a:t>5 in</a:t>
                      </a:r>
                      <a:endParaRPr lang="en-US" sz="1600" b="0" dirty="0">
                        <a:solidFill>
                          <a:schemeClr val="accent6">
                            <a:lumMod val="75000"/>
                          </a:schemeClr>
                        </a:solidFill>
                        <a:effectLst/>
                        <a:latin typeface="Orly's Font 2" pitchFamily="66" charset="0"/>
                        <a:ea typeface="Calibri"/>
                        <a:cs typeface="Times New Roman"/>
                      </a:endParaRPr>
                    </a:p>
                  </a:txBody>
                  <a:tcPr marL="68580" marR="68580" marT="0" marB="914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73500">
                <a:tc>
                  <a:txBody>
                    <a:bodyPr/>
                    <a:lstStyle/>
                    <a:p>
                      <a:pPr marL="0" marR="0" algn="l">
                        <a:lnSpc>
                          <a:spcPct val="115000"/>
                        </a:lnSpc>
                        <a:spcBef>
                          <a:spcPts val="0"/>
                        </a:spcBef>
                        <a:spcAft>
                          <a:spcPts val="0"/>
                        </a:spcAft>
                      </a:pPr>
                      <a:endParaRPr lang="en-US" sz="1600" b="0" dirty="0">
                        <a:solidFill>
                          <a:schemeClr val="accent6">
                            <a:lumMod val="75000"/>
                          </a:schemeClr>
                        </a:solidFill>
                        <a:effectLst/>
                        <a:latin typeface="Orly's Font 2" pitchFamily="66"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600" b="0" dirty="0" smtClean="0">
                          <a:solidFill>
                            <a:schemeClr val="accent6">
                              <a:lumMod val="75000"/>
                            </a:schemeClr>
                          </a:solidFill>
                          <a:effectLst/>
                          <a:latin typeface="Orly's Font 2" pitchFamily="66" charset="0"/>
                        </a:rPr>
                        <a:t>19 cm  </a:t>
                      </a:r>
                      <a:endParaRPr lang="en-US" sz="1600" b="0" dirty="0">
                        <a:solidFill>
                          <a:schemeClr val="accent6">
                            <a:lumMod val="75000"/>
                          </a:schemeClr>
                        </a:solidFill>
                        <a:effectLst/>
                        <a:latin typeface="Orly's Font 2" pitchFamily="66" charset="0"/>
                        <a:ea typeface="Calibri"/>
                        <a:cs typeface="Times New Roman"/>
                      </a:endParaRPr>
                    </a:p>
                  </a:txBody>
                  <a:tcPr marL="68580" marR="68580" marT="0" marB="914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709194">
                <a:tc>
                  <a:txBody>
                    <a:bodyPr/>
                    <a:lstStyle/>
                    <a:p>
                      <a:pPr marL="0" marR="0" algn="l">
                        <a:lnSpc>
                          <a:spcPct val="115000"/>
                        </a:lnSpc>
                        <a:spcBef>
                          <a:spcPts val="0"/>
                        </a:spcBef>
                        <a:spcAft>
                          <a:spcPts val="0"/>
                        </a:spcAft>
                      </a:pPr>
                      <a:endParaRPr lang="en-US" sz="1600" b="0" dirty="0">
                        <a:solidFill>
                          <a:schemeClr val="accent6">
                            <a:lumMod val="75000"/>
                          </a:schemeClr>
                        </a:solidFill>
                        <a:effectLst/>
                        <a:latin typeface="Orly's Font 2" pitchFamily="66"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600" b="0" dirty="0" smtClean="0">
                          <a:solidFill>
                            <a:schemeClr val="accent6">
                              <a:lumMod val="75000"/>
                            </a:schemeClr>
                          </a:solidFill>
                          <a:effectLst/>
                          <a:latin typeface="Orly's Font 2" pitchFamily="66" charset="0"/>
                          <a:ea typeface="+mn-ea"/>
                          <a:cs typeface="+mn-cs"/>
                        </a:rPr>
                        <a:t>5</a:t>
                      </a:r>
                      <a:r>
                        <a:rPr lang="en-US" sz="1600" b="0" baseline="0" dirty="0" smtClean="0">
                          <a:solidFill>
                            <a:schemeClr val="accent6">
                              <a:lumMod val="75000"/>
                            </a:schemeClr>
                          </a:solidFill>
                          <a:effectLst/>
                          <a:latin typeface="Orly's Font 2" pitchFamily="66" charset="0"/>
                          <a:ea typeface="+mn-ea"/>
                          <a:cs typeface="+mn-cs"/>
                        </a:rPr>
                        <a:t> cm</a:t>
                      </a:r>
                      <a:endParaRPr lang="en-US" sz="1600" b="0" dirty="0">
                        <a:solidFill>
                          <a:schemeClr val="accent6">
                            <a:lumMod val="75000"/>
                          </a:schemeClr>
                        </a:solidFill>
                        <a:effectLst/>
                        <a:latin typeface="Orly's Font 2" pitchFamily="66" charset="0"/>
                        <a:ea typeface="Calibri"/>
                        <a:cs typeface="Times New Roman"/>
                      </a:endParaRPr>
                    </a:p>
                  </a:txBody>
                  <a:tcPr marL="68580" marR="68580" marT="0" marB="914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l="36458" t="4082" r="56563" b="27347"/>
          <a:stretch/>
        </p:blipFill>
        <p:spPr>
          <a:xfrm rot="16200000">
            <a:off x="6332338" y="456458"/>
            <a:ext cx="259135" cy="1371600"/>
          </a:xfrm>
          <a:prstGeom prst="rect">
            <a:avLst/>
          </a:prstGeom>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84665" y="1579722"/>
            <a:ext cx="1554480" cy="351385"/>
          </a:xfrm>
          <a:prstGeom prst="rect">
            <a:avLst/>
          </a:prstGeom>
        </p:spPr>
      </p:pic>
      <p:pic>
        <p:nvPicPr>
          <p:cNvPr id="11" name="Picture 10"/>
          <p:cNvPicPr>
            <a:picLocks noChangeAspect="1"/>
          </p:cNvPicPr>
          <p:nvPr/>
        </p:nvPicPr>
        <p:blipFill rotWithShape="1">
          <a:blip r:embed="rId5" cstate="print">
            <a:extLst>
              <a:ext uri="{28A0092B-C50C-407E-A947-70E740481C1C}">
                <a14:useLocalDpi xmlns:a14="http://schemas.microsoft.com/office/drawing/2010/main" val="0"/>
              </a:ext>
            </a:extLst>
          </a:blip>
          <a:srcRect t="42000" b="41038"/>
          <a:stretch/>
        </p:blipFill>
        <p:spPr>
          <a:xfrm>
            <a:off x="5730385" y="2301205"/>
            <a:ext cx="1463040" cy="221758"/>
          </a:xfrm>
          <a:prstGeom prst="rect">
            <a:avLst/>
          </a:prstGeom>
        </p:spPr>
      </p:pic>
      <mc:AlternateContent xmlns:mc="http://schemas.openxmlformats.org/markup-compatibility/2006" xmlns:p14="http://schemas.microsoft.com/office/powerpoint/2010/main">
        <mc:Choice Requires="p14">
          <p:contentPart p14:bwMode="auto" r:id="rId6">
            <p14:nvContentPartPr>
              <p14:cNvPr id="12" name="Ink 11"/>
              <p14:cNvContentPartPr/>
              <p14:nvPr/>
            </p14:nvContentPartPr>
            <p14:xfrm>
              <a:off x="5958985" y="2895565"/>
              <a:ext cx="1005840" cy="274320"/>
            </p14:xfrm>
          </p:contentPart>
        </mc:Choice>
        <mc:Fallback xmlns="">
          <p:pic>
            <p:nvPicPr>
              <p:cNvPr id="12" name="Ink 11"/>
              <p:cNvPicPr/>
              <p:nvPr/>
            </p:nvPicPr>
            <p:blipFill>
              <a:blip r:embed="rId7"/>
              <a:stretch>
                <a:fillRect/>
              </a:stretch>
            </p:blipFill>
            <p:spPr>
              <a:xfrm>
                <a:off x="5924425" y="2862445"/>
                <a:ext cx="1073520" cy="340560"/>
              </a:xfrm>
              <a:prstGeom prst="rect">
                <a:avLst/>
              </a:prstGeom>
            </p:spPr>
          </p:pic>
        </mc:Fallback>
      </mc:AlternateContent>
      <p:cxnSp>
        <p:nvCxnSpPr>
          <p:cNvPr id="13" name="Straight Connector 12"/>
          <p:cNvCxnSpPr/>
          <p:nvPr/>
        </p:nvCxnSpPr>
        <p:spPr>
          <a:xfrm>
            <a:off x="2373585" y="4318033"/>
            <a:ext cx="4092305"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2585273" y="4340400"/>
            <a:ext cx="0" cy="2286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4377285" y="4340400"/>
            <a:ext cx="0" cy="2286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6169297" y="4333392"/>
            <a:ext cx="0" cy="2286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2392340" y="4605400"/>
            <a:ext cx="314510" cy="338554"/>
          </a:xfrm>
          <a:prstGeom prst="rect">
            <a:avLst/>
          </a:prstGeom>
          <a:noFill/>
        </p:spPr>
        <p:txBody>
          <a:bodyPr wrap="none" rtlCol="0">
            <a:spAutoFit/>
          </a:bodyPr>
          <a:lstStyle/>
          <a:p>
            <a:r>
              <a:rPr lang="en-US" sz="1600" dirty="0">
                <a:solidFill>
                  <a:schemeClr val="accent6">
                    <a:lumMod val="75000"/>
                  </a:schemeClr>
                </a:solidFill>
                <a:latin typeface="Orly's Font 2" pitchFamily="66" charset="0"/>
                <a:ea typeface="Verdana" pitchFamily="34" charset="0"/>
                <a:cs typeface="Verdana" pitchFamily="34" charset="0"/>
              </a:rPr>
              <a:t>3</a:t>
            </a:r>
            <a:endParaRPr lang="en-US" sz="1600" dirty="0" smtClean="0">
              <a:solidFill>
                <a:schemeClr val="accent6">
                  <a:lumMod val="75000"/>
                </a:schemeClr>
              </a:solidFill>
              <a:latin typeface="Orly's Font 2" pitchFamily="66" charset="0"/>
              <a:ea typeface="Verdana" pitchFamily="34" charset="0"/>
              <a:cs typeface="Verdana" pitchFamily="34" charset="0"/>
            </a:endParaRPr>
          </a:p>
        </p:txBody>
      </p:sp>
      <p:sp>
        <p:nvSpPr>
          <p:cNvPr id="18" name="TextBox 17"/>
          <p:cNvSpPr txBox="1"/>
          <p:nvPr/>
        </p:nvSpPr>
        <p:spPr>
          <a:xfrm>
            <a:off x="4222703" y="4598383"/>
            <a:ext cx="303288" cy="338554"/>
          </a:xfrm>
          <a:prstGeom prst="rect">
            <a:avLst/>
          </a:prstGeom>
          <a:noFill/>
        </p:spPr>
        <p:txBody>
          <a:bodyPr wrap="none" rtlCol="0">
            <a:spAutoFit/>
          </a:bodyPr>
          <a:lstStyle/>
          <a:p>
            <a:r>
              <a:rPr lang="en-US" sz="1600" dirty="0">
                <a:solidFill>
                  <a:schemeClr val="accent6">
                    <a:lumMod val="75000"/>
                  </a:schemeClr>
                </a:solidFill>
                <a:latin typeface="Orly's Font 2" pitchFamily="66" charset="0"/>
                <a:ea typeface="Verdana" pitchFamily="34" charset="0"/>
                <a:cs typeface="Verdana" pitchFamily="34" charset="0"/>
              </a:rPr>
              <a:t>4</a:t>
            </a:r>
            <a:endParaRPr lang="en-US" sz="1600" dirty="0" smtClean="0">
              <a:solidFill>
                <a:schemeClr val="accent6">
                  <a:lumMod val="75000"/>
                </a:schemeClr>
              </a:solidFill>
              <a:latin typeface="Orly's Font 2" pitchFamily="66" charset="0"/>
              <a:ea typeface="Verdana" pitchFamily="34" charset="0"/>
              <a:cs typeface="Verdana" pitchFamily="34" charset="0"/>
            </a:endParaRPr>
          </a:p>
        </p:txBody>
      </p:sp>
      <p:sp>
        <p:nvSpPr>
          <p:cNvPr id="19" name="TextBox 18"/>
          <p:cNvSpPr txBox="1"/>
          <p:nvPr/>
        </p:nvSpPr>
        <p:spPr>
          <a:xfrm>
            <a:off x="5988765" y="4590566"/>
            <a:ext cx="319318" cy="338554"/>
          </a:xfrm>
          <a:prstGeom prst="rect">
            <a:avLst/>
          </a:prstGeom>
          <a:noFill/>
        </p:spPr>
        <p:txBody>
          <a:bodyPr wrap="none" rtlCol="0">
            <a:spAutoFit/>
          </a:bodyPr>
          <a:lstStyle/>
          <a:p>
            <a:r>
              <a:rPr lang="en-US" sz="1600" dirty="0">
                <a:solidFill>
                  <a:schemeClr val="accent6">
                    <a:lumMod val="75000"/>
                  </a:schemeClr>
                </a:solidFill>
                <a:latin typeface="Orly's Font 2" pitchFamily="66" charset="0"/>
                <a:ea typeface="Verdana" pitchFamily="34" charset="0"/>
                <a:cs typeface="Verdana" pitchFamily="34" charset="0"/>
              </a:rPr>
              <a:t>5</a:t>
            </a:r>
            <a:endParaRPr lang="en-US" sz="1600" dirty="0" smtClean="0">
              <a:solidFill>
                <a:schemeClr val="accent6">
                  <a:lumMod val="75000"/>
                </a:schemeClr>
              </a:solidFill>
              <a:latin typeface="Orly's Font 2" pitchFamily="66" charset="0"/>
              <a:ea typeface="Verdana" pitchFamily="34" charset="0"/>
              <a:cs typeface="Verdana" pitchFamily="34" charset="0"/>
            </a:endParaRPr>
          </a:p>
        </p:txBody>
      </p:sp>
      <p:sp>
        <p:nvSpPr>
          <p:cNvPr id="20" name="TextBox 19"/>
          <p:cNvSpPr txBox="1"/>
          <p:nvPr/>
        </p:nvSpPr>
        <p:spPr>
          <a:xfrm>
            <a:off x="2373516" y="3924472"/>
            <a:ext cx="423514" cy="523220"/>
          </a:xfrm>
          <a:prstGeom prst="rect">
            <a:avLst/>
          </a:prstGeom>
          <a:noFill/>
        </p:spPr>
        <p:txBody>
          <a:bodyPr wrap="none" rtlCol="0">
            <a:spAutoFit/>
          </a:bodyPr>
          <a:lstStyle/>
          <a:p>
            <a:r>
              <a:rPr lang="en-US" sz="2800" dirty="0" smtClean="0">
                <a:solidFill>
                  <a:srgbClr val="0070C0"/>
                </a:solidFill>
                <a:latin typeface="Orly's Font 2" pitchFamily="66" charset="0"/>
                <a:ea typeface="Verdana" pitchFamily="34" charset="0"/>
                <a:cs typeface="Verdana" pitchFamily="34" charset="0"/>
              </a:rPr>
              <a:t>X</a:t>
            </a:r>
          </a:p>
        </p:txBody>
      </p:sp>
      <p:sp>
        <p:nvSpPr>
          <p:cNvPr id="21" name="TextBox 20"/>
          <p:cNvSpPr txBox="1"/>
          <p:nvPr/>
        </p:nvSpPr>
        <p:spPr>
          <a:xfrm>
            <a:off x="5957540" y="3924472"/>
            <a:ext cx="423514" cy="523220"/>
          </a:xfrm>
          <a:prstGeom prst="rect">
            <a:avLst/>
          </a:prstGeom>
          <a:noFill/>
        </p:spPr>
        <p:txBody>
          <a:bodyPr wrap="none" rtlCol="0">
            <a:spAutoFit/>
          </a:bodyPr>
          <a:lstStyle/>
          <a:p>
            <a:r>
              <a:rPr lang="en-US" sz="2800" dirty="0" smtClean="0">
                <a:solidFill>
                  <a:srgbClr val="0070C0"/>
                </a:solidFill>
                <a:latin typeface="Orly's Font 2" pitchFamily="66" charset="0"/>
                <a:ea typeface="Verdana" pitchFamily="34" charset="0"/>
                <a:cs typeface="Verdana" pitchFamily="34" charset="0"/>
              </a:rPr>
              <a:t>X</a:t>
            </a:r>
          </a:p>
        </p:txBody>
      </p:sp>
    </p:spTree>
    <p:extLst>
      <p:ext uri="{BB962C8B-B14F-4D97-AF65-F5344CB8AC3E}">
        <p14:creationId xmlns:p14="http://schemas.microsoft.com/office/powerpoint/2010/main" val="307094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par>
                          <p:cTn id="7" fill="hold">
                            <p:stCondLst>
                              <p:cond delay="3521"/>
                            </p:stCondLst>
                            <p:childTnLst>
                              <p:par>
                                <p:cTn id="8" presetID="10" presetClass="entr" presetSubtype="0" fill="hold" nodeType="after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par>
                          <p:cTn id="23" fill="hold">
                            <p:stCondLst>
                              <p:cond delay="4021"/>
                            </p:stCondLst>
                            <p:childTnLst>
                              <p:par>
                                <p:cTn id="24" presetID="10" presetClass="entr" presetSubtype="0"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par>
                                <p:cTn id="27" presetID="10" presetClass="entr" presetSubtype="0"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par>
                                <p:cTn id="33" presetID="10" presetClass="entr" presetSubtype="0"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par>
                                <p:cTn id="39" presetID="10" presetClass="entr" presetSubtype="0" fill="hold"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500"/>
                                        <p:tgtEl>
                                          <p:spTgt spid="20"/>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17" grpId="0"/>
      <p:bldP spid="18" grpId="0"/>
      <p:bldP spid="19" grpId="0"/>
      <p:bldP spid="20" grpId="0"/>
      <p:bldP spid="2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85850" y="1980337"/>
            <a:ext cx="6972300" cy="1754326"/>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will learn how to show measurement data </a:t>
            </a:r>
            <a:r>
              <a:rPr lang="en-US" sz="3600" dirty="0" smtClean="0">
                <a:solidFill>
                  <a:schemeClr val="accent1"/>
                </a:solidFill>
                <a:latin typeface="Orly's Font 2" pitchFamily="66" charset="0"/>
                <a:ea typeface="Verdana" pitchFamily="34" charset="0"/>
                <a:cs typeface="Verdana" pitchFamily="34" charset="0"/>
              </a:rPr>
              <a:t>by making a line plot. </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39945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1143000" y="1109990"/>
            <a:ext cx="7315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Collecting and Showing Data</a:t>
            </a:r>
            <a:endParaRPr lang="en-US" sz="2800" dirty="0">
              <a:solidFill>
                <a:schemeClr val="accent1"/>
              </a:solidFill>
              <a:latin typeface="Orly's Font 2" pitchFamily="66" charset="0"/>
            </a:endParaRPr>
          </a:p>
        </p:txBody>
      </p:sp>
      <p:graphicFrame>
        <p:nvGraphicFramePr>
          <p:cNvPr id="28" name="Table 27"/>
          <p:cNvGraphicFramePr>
            <a:graphicFrameLocks noGrp="1"/>
          </p:cNvGraphicFramePr>
          <p:nvPr>
            <p:extLst>
              <p:ext uri="{D42A27DB-BD31-4B8C-83A1-F6EECF244321}">
                <p14:modId xmlns:p14="http://schemas.microsoft.com/office/powerpoint/2010/main" val="3066537946"/>
              </p:ext>
            </p:extLst>
          </p:nvPr>
        </p:nvGraphicFramePr>
        <p:xfrm>
          <a:off x="4057029" y="2153631"/>
          <a:ext cx="2677257" cy="2560321"/>
        </p:xfrm>
        <a:graphic>
          <a:graphicData uri="http://schemas.openxmlformats.org/drawingml/2006/table">
            <a:tbl>
              <a:tblPr firstRow="1" firstCol="1" bandRow="1">
                <a:tableStyleId>{5C22544A-7EE6-4342-B048-85BDC9FD1C3A}</a:tableStyleId>
              </a:tblPr>
              <a:tblGrid>
                <a:gridCol w="1736822"/>
                <a:gridCol w="940435"/>
              </a:tblGrid>
              <a:tr h="654237">
                <a:tc>
                  <a:txBody>
                    <a:bodyPr/>
                    <a:lstStyle/>
                    <a:p>
                      <a:pPr marL="0" marR="0" algn="l">
                        <a:lnSpc>
                          <a:spcPct val="115000"/>
                        </a:lnSpc>
                        <a:spcBef>
                          <a:spcPts val="0"/>
                        </a:spcBef>
                        <a:spcAft>
                          <a:spcPts val="0"/>
                        </a:spcAft>
                      </a:pPr>
                      <a:endParaRPr lang="en-US" sz="1600" b="0" dirty="0">
                        <a:solidFill>
                          <a:schemeClr val="accent6">
                            <a:lumMod val="75000"/>
                          </a:schemeClr>
                        </a:solidFill>
                        <a:effectLst/>
                        <a:latin typeface="Orly's Font 2" pitchFamily="66"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600" b="0" dirty="0" smtClean="0">
                          <a:solidFill>
                            <a:schemeClr val="accent6">
                              <a:lumMod val="75000"/>
                            </a:schemeClr>
                          </a:solidFill>
                          <a:effectLst/>
                          <a:latin typeface="Orly's Font 2" pitchFamily="66" charset="0"/>
                        </a:rPr>
                        <a:t>3 in</a:t>
                      </a:r>
                      <a:endParaRPr lang="en-US" sz="1600" b="0" dirty="0">
                        <a:solidFill>
                          <a:schemeClr val="accent6">
                            <a:lumMod val="75000"/>
                          </a:schemeClr>
                        </a:solidFill>
                        <a:effectLst/>
                        <a:latin typeface="Orly's Font 2" pitchFamily="66" charset="0"/>
                        <a:ea typeface="Calibri"/>
                        <a:cs typeface="Times New Roman"/>
                      </a:endParaRPr>
                    </a:p>
                  </a:txBody>
                  <a:tcPr marL="68580" marR="68580" marT="0" marB="914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23390">
                <a:tc>
                  <a:txBody>
                    <a:bodyPr/>
                    <a:lstStyle/>
                    <a:p>
                      <a:pPr marL="0" marR="0" algn="l">
                        <a:lnSpc>
                          <a:spcPct val="115000"/>
                        </a:lnSpc>
                        <a:spcBef>
                          <a:spcPts val="0"/>
                        </a:spcBef>
                        <a:spcAft>
                          <a:spcPts val="0"/>
                        </a:spcAft>
                      </a:pPr>
                      <a:endParaRPr lang="en-US" sz="1600" b="0" dirty="0">
                        <a:solidFill>
                          <a:schemeClr val="accent6">
                            <a:lumMod val="75000"/>
                          </a:schemeClr>
                        </a:solidFill>
                        <a:effectLst/>
                        <a:latin typeface="Orly's Font 2" pitchFamily="66"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600" b="0" baseline="0" dirty="0" smtClean="0">
                          <a:solidFill>
                            <a:schemeClr val="accent6">
                              <a:lumMod val="75000"/>
                            </a:schemeClr>
                          </a:solidFill>
                          <a:effectLst/>
                          <a:latin typeface="Orly's Font 2" pitchFamily="66" charset="0"/>
                          <a:ea typeface="+mn-ea"/>
                          <a:cs typeface="+mn-cs"/>
                        </a:rPr>
                        <a:t>5 in</a:t>
                      </a:r>
                      <a:endParaRPr lang="en-US" sz="1600" b="0" dirty="0">
                        <a:solidFill>
                          <a:schemeClr val="accent6">
                            <a:lumMod val="75000"/>
                          </a:schemeClr>
                        </a:solidFill>
                        <a:effectLst/>
                        <a:latin typeface="Orly's Font 2" pitchFamily="66" charset="0"/>
                        <a:ea typeface="Calibri"/>
                        <a:cs typeface="Times New Roman"/>
                      </a:endParaRPr>
                    </a:p>
                  </a:txBody>
                  <a:tcPr marL="68580" marR="68580" marT="0" marB="914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73500">
                <a:tc>
                  <a:txBody>
                    <a:bodyPr/>
                    <a:lstStyle/>
                    <a:p>
                      <a:pPr marL="0" marR="0" algn="l">
                        <a:lnSpc>
                          <a:spcPct val="115000"/>
                        </a:lnSpc>
                        <a:spcBef>
                          <a:spcPts val="0"/>
                        </a:spcBef>
                        <a:spcAft>
                          <a:spcPts val="0"/>
                        </a:spcAft>
                      </a:pPr>
                      <a:endParaRPr lang="en-US" sz="1600" b="0" dirty="0">
                        <a:solidFill>
                          <a:schemeClr val="accent6">
                            <a:lumMod val="75000"/>
                          </a:schemeClr>
                        </a:solidFill>
                        <a:effectLst/>
                        <a:latin typeface="Orly's Font 2" pitchFamily="66"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600" b="0" dirty="0" smtClean="0">
                          <a:solidFill>
                            <a:schemeClr val="accent6">
                              <a:lumMod val="75000"/>
                            </a:schemeClr>
                          </a:solidFill>
                          <a:effectLst/>
                          <a:latin typeface="Orly's Font 2" pitchFamily="66" charset="0"/>
                        </a:rPr>
                        <a:t>19 cm  </a:t>
                      </a:r>
                      <a:endParaRPr lang="en-US" sz="1600" b="0" dirty="0">
                        <a:solidFill>
                          <a:schemeClr val="accent6">
                            <a:lumMod val="75000"/>
                          </a:schemeClr>
                        </a:solidFill>
                        <a:effectLst/>
                        <a:latin typeface="Orly's Font 2" pitchFamily="66" charset="0"/>
                        <a:ea typeface="Calibri"/>
                        <a:cs typeface="Times New Roman"/>
                      </a:endParaRPr>
                    </a:p>
                  </a:txBody>
                  <a:tcPr marL="68580" marR="68580" marT="0" marB="914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709194">
                <a:tc>
                  <a:txBody>
                    <a:bodyPr/>
                    <a:lstStyle/>
                    <a:p>
                      <a:pPr marL="0" marR="0" algn="l">
                        <a:lnSpc>
                          <a:spcPct val="115000"/>
                        </a:lnSpc>
                        <a:spcBef>
                          <a:spcPts val="0"/>
                        </a:spcBef>
                        <a:spcAft>
                          <a:spcPts val="0"/>
                        </a:spcAft>
                      </a:pPr>
                      <a:endParaRPr lang="en-US" sz="1600" b="0" dirty="0">
                        <a:solidFill>
                          <a:schemeClr val="accent6">
                            <a:lumMod val="75000"/>
                          </a:schemeClr>
                        </a:solidFill>
                        <a:effectLst/>
                        <a:latin typeface="Orly's Font 2" pitchFamily="66"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600" b="0" dirty="0" smtClean="0">
                          <a:solidFill>
                            <a:schemeClr val="accent6">
                              <a:lumMod val="75000"/>
                            </a:schemeClr>
                          </a:solidFill>
                          <a:effectLst/>
                          <a:latin typeface="Orly's Font 2" pitchFamily="66" charset="0"/>
                          <a:ea typeface="+mn-ea"/>
                          <a:cs typeface="+mn-cs"/>
                        </a:rPr>
                        <a:t>5</a:t>
                      </a:r>
                      <a:r>
                        <a:rPr lang="en-US" sz="1600" b="0" baseline="0" dirty="0" smtClean="0">
                          <a:solidFill>
                            <a:schemeClr val="accent6">
                              <a:lumMod val="75000"/>
                            </a:schemeClr>
                          </a:solidFill>
                          <a:effectLst/>
                          <a:latin typeface="Orly's Font 2" pitchFamily="66" charset="0"/>
                          <a:ea typeface="+mn-ea"/>
                          <a:cs typeface="+mn-cs"/>
                        </a:rPr>
                        <a:t> cm</a:t>
                      </a:r>
                      <a:endParaRPr lang="en-US" sz="1600" b="0" dirty="0">
                        <a:solidFill>
                          <a:schemeClr val="accent6">
                            <a:lumMod val="75000"/>
                          </a:schemeClr>
                        </a:solidFill>
                        <a:effectLst/>
                        <a:latin typeface="Orly's Font 2" pitchFamily="66" charset="0"/>
                        <a:ea typeface="Calibri"/>
                        <a:cs typeface="Times New Roman"/>
                      </a:endParaRPr>
                    </a:p>
                  </a:txBody>
                  <a:tcPr marL="68580" marR="68580" marT="0" marB="914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pic>
        <p:nvPicPr>
          <p:cNvPr id="29" name="Picture 28"/>
          <p:cNvPicPr>
            <a:picLocks noChangeAspect="1"/>
          </p:cNvPicPr>
          <p:nvPr/>
        </p:nvPicPr>
        <p:blipFill rotWithShape="1">
          <a:blip r:embed="rId3" cstate="print">
            <a:extLst>
              <a:ext uri="{28A0092B-C50C-407E-A947-70E740481C1C}">
                <a14:useLocalDpi xmlns:a14="http://schemas.microsoft.com/office/drawing/2010/main" val="0"/>
              </a:ext>
            </a:extLst>
          </a:blip>
          <a:srcRect l="36458" t="4082" r="56563" b="27347"/>
          <a:stretch/>
        </p:blipFill>
        <p:spPr>
          <a:xfrm rot="16200000">
            <a:off x="4775919" y="1794784"/>
            <a:ext cx="259135" cy="1371600"/>
          </a:xfrm>
          <a:prstGeom prst="rect">
            <a:avLst/>
          </a:prstGeom>
        </p:spPr>
      </p:pic>
      <p:pic>
        <p:nvPicPr>
          <p:cNvPr id="30" name="Picture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28246" y="2918048"/>
            <a:ext cx="1554480" cy="351385"/>
          </a:xfrm>
          <a:prstGeom prst="rect">
            <a:avLst/>
          </a:prstGeom>
        </p:spPr>
      </p:pic>
      <p:pic>
        <p:nvPicPr>
          <p:cNvPr id="31" name="Picture 30"/>
          <p:cNvPicPr>
            <a:picLocks noChangeAspect="1"/>
          </p:cNvPicPr>
          <p:nvPr/>
        </p:nvPicPr>
        <p:blipFill rotWithShape="1">
          <a:blip r:embed="rId5" cstate="print">
            <a:extLst>
              <a:ext uri="{28A0092B-C50C-407E-A947-70E740481C1C}">
                <a14:useLocalDpi xmlns:a14="http://schemas.microsoft.com/office/drawing/2010/main" val="0"/>
              </a:ext>
            </a:extLst>
          </a:blip>
          <a:srcRect t="42000" b="41038"/>
          <a:stretch/>
        </p:blipFill>
        <p:spPr>
          <a:xfrm>
            <a:off x="4173966" y="3639531"/>
            <a:ext cx="1463040" cy="221758"/>
          </a:xfrm>
          <a:prstGeom prst="rect">
            <a:avLst/>
          </a:prstGeom>
        </p:spPr>
      </p:pic>
      <mc:AlternateContent xmlns:mc="http://schemas.openxmlformats.org/markup-compatibility/2006" xmlns:p14="http://schemas.microsoft.com/office/powerpoint/2010/main">
        <mc:Choice Requires="p14">
          <p:contentPart p14:bwMode="auto" r:id="rId6">
            <p14:nvContentPartPr>
              <p14:cNvPr id="32" name="Ink 31"/>
              <p14:cNvContentPartPr/>
              <p14:nvPr/>
            </p14:nvContentPartPr>
            <p14:xfrm>
              <a:off x="4402566" y="4233891"/>
              <a:ext cx="1005840" cy="274320"/>
            </p14:xfrm>
          </p:contentPart>
        </mc:Choice>
        <mc:Fallback xmlns="">
          <p:pic>
            <p:nvPicPr>
              <p:cNvPr id="32" name="Ink 31"/>
              <p:cNvPicPr/>
              <p:nvPr/>
            </p:nvPicPr>
            <p:blipFill>
              <a:blip r:embed="rId7"/>
              <a:stretch>
                <a:fillRect/>
              </a:stretch>
            </p:blipFill>
            <p:spPr>
              <a:xfrm>
                <a:off x="4368006" y="4200771"/>
                <a:ext cx="1073520" cy="340560"/>
              </a:xfrm>
              <a:prstGeom prst="rect">
                <a:avLst/>
              </a:prstGeom>
            </p:spPr>
          </p:pic>
        </mc:Fallback>
      </mc:AlternateContent>
      <p:sp>
        <p:nvSpPr>
          <p:cNvPr id="34" name="Cloud Callout 33"/>
          <p:cNvSpPr/>
          <p:nvPr/>
        </p:nvSpPr>
        <p:spPr>
          <a:xfrm>
            <a:off x="673621" y="1723566"/>
            <a:ext cx="2651759" cy="1485900"/>
          </a:xfrm>
          <a:prstGeom prst="cloudCallout">
            <a:avLst>
              <a:gd name="adj1" fmla="val -14152"/>
              <a:gd name="adj2" fmla="val 79393"/>
            </a:avLst>
          </a:prstGeom>
          <a:solidFill>
            <a:schemeClr val="accent4"/>
          </a:solidFill>
          <a:ln w="38100">
            <a:solidFill>
              <a:schemeClr val="accent4">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accent4">
                  <a:lumMod val="50000"/>
                </a:schemeClr>
              </a:solidFill>
              <a:latin typeface="Orly's Font 2" pitchFamily="66" charset="0"/>
            </a:endParaRPr>
          </a:p>
        </p:txBody>
      </p:sp>
      <p:sp>
        <p:nvSpPr>
          <p:cNvPr id="35" name="TextBox 34"/>
          <p:cNvSpPr txBox="1"/>
          <p:nvPr/>
        </p:nvSpPr>
        <p:spPr>
          <a:xfrm>
            <a:off x="961446" y="2018919"/>
            <a:ext cx="2171700" cy="923330"/>
          </a:xfrm>
          <a:prstGeom prst="rect">
            <a:avLst/>
          </a:prstGeom>
          <a:noFill/>
        </p:spPr>
        <p:txBody>
          <a:bodyPr wrap="square" rtlCol="0">
            <a:spAutoFit/>
          </a:bodyPr>
          <a:lstStyle/>
          <a:p>
            <a:pPr algn="ctr"/>
            <a:r>
              <a:rPr lang="en-US" dirty="0" smtClean="0">
                <a:solidFill>
                  <a:schemeClr val="accent4">
                    <a:lumMod val="50000"/>
                  </a:schemeClr>
                </a:solidFill>
                <a:latin typeface="Orly's Font 2" pitchFamily="66" charset="0"/>
                <a:ea typeface="Verdana" pitchFamily="34" charset="0"/>
                <a:cs typeface="Verdana" pitchFamily="34" charset="0"/>
              </a:rPr>
              <a:t>This table is clear and easy to read!</a:t>
            </a:r>
          </a:p>
        </p:txBody>
      </p:sp>
      <p:pic>
        <p:nvPicPr>
          <p:cNvPr id="11" name="Picture 10" descr="girl.png"/>
          <p:cNvPicPr>
            <a:picLocks noChangeAspect="1"/>
          </p:cNvPicPr>
          <p:nvPr/>
        </p:nvPicPr>
        <p:blipFill>
          <a:blip r:embed="rId8" cstate="print">
            <a:extLst>
              <a:ext uri="{28A0092B-C50C-407E-A947-70E740481C1C}">
                <a14:useLocalDpi xmlns:a14="http://schemas.microsoft.com/office/drawing/2010/main" val="0"/>
              </a:ext>
            </a:extLst>
          </a:blip>
          <a:srcRect l="23738" t="7346" r="17989" b="-201"/>
          <a:stretch>
            <a:fillRect/>
          </a:stretch>
        </p:blipFill>
        <p:spPr bwMode="auto">
          <a:xfrm>
            <a:off x="1136538" y="3768508"/>
            <a:ext cx="702486" cy="1008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33538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1841"/>
                            </p:stCondLst>
                            <p:childTnLst>
                              <p:par>
                                <p:cTn id="8" presetID="10" presetClass="entr" presetSubtype="0" fill="hold" nodeType="after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500"/>
                                        <p:tgtEl>
                                          <p:spTgt spid="28"/>
                                        </p:tgtEl>
                                      </p:cBhvr>
                                    </p:animEffect>
                                  </p:childTnLst>
                                </p:cTn>
                              </p:par>
                              <p:par>
                                <p:cTn id="11" presetID="10" presetClass="entr" presetSubtype="0"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childTnLst>
                                </p:cTn>
                              </p:par>
                              <p:par>
                                <p:cTn id="14" presetID="10" presetClass="entr" presetSubtype="0" fill="hold"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500"/>
                                        <p:tgtEl>
                                          <p:spTgt spid="30"/>
                                        </p:tgtEl>
                                      </p:cBhvr>
                                    </p:animEffect>
                                  </p:childTnLst>
                                </p:cTn>
                              </p:par>
                              <p:par>
                                <p:cTn id="17" presetID="10" presetClass="entr" presetSubtype="0"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par>
                                <p:cTn id="20" presetID="10" presetClass="entr" presetSubtype="0"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500"/>
                                        <p:tgtEl>
                                          <p:spTgt spid="32"/>
                                        </p:tgtEl>
                                      </p:cBhvr>
                                    </p:animEffect>
                                  </p:childTnLst>
                                </p:cTn>
                              </p:par>
                              <p:par>
                                <p:cTn id="23" presetID="10"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par>
                          <p:cTn id="26" fill="hold">
                            <p:stCondLst>
                              <p:cond delay="2341"/>
                            </p:stCondLst>
                            <p:childTnLst>
                              <p:par>
                                <p:cTn id="27" presetID="10" presetClass="entr" presetSubtype="0" fill="hold" grpId="0"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childTnLst>
                                </p:cTn>
                              </p:par>
                            </p:childTnLst>
                          </p:cTn>
                        </p:par>
                        <p:par>
                          <p:cTn id="30" fill="hold">
                            <p:stCondLst>
                              <p:cond delay="2841"/>
                            </p:stCondLst>
                            <p:childTnLst>
                              <p:par>
                                <p:cTn id="31" presetID="1" presetClass="entr" presetSubtype="0" fill="hold" grpId="0" nodeType="afterEffect">
                                  <p:stCondLst>
                                    <p:cond delay="0"/>
                                  </p:stCondLst>
                                  <p:iterate type="lt">
                                    <p:tmAbs val="80"/>
                                  </p:iterate>
                                  <p:childTnLst>
                                    <p:set>
                                      <p:cBhvr>
                                        <p:cTn id="32"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4" grpId="0" animBg="1"/>
      <p:bldP spid="3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1695240722"/>
              </p:ext>
            </p:extLst>
          </p:nvPr>
        </p:nvGraphicFramePr>
        <p:xfrm>
          <a:off x="4460337" y="1560841"/>
          <a:ext cx="2677257" cy="2560321"/>
        </p:xfrm>
        <a:graphic>
          <a:graphicData uri="http://schemas.openxmlformats.org/drawingml/2006/table">
            <a:tbl>
              <a:tblPr firstRow="1" firstCol="1" bandRow="1">
                <a:tableStyleId>{5C22544A-7EE6-4342-B048-85BDC9FD1C3A}</a:tableStyleId>
              </a:tblPr>
              <a:tblGrid>
                <a:gridCol w="1736822"/>
                <a:gridCol w="940435"/>
              </a:tblGrid>
              <a:tr h="654237">
                <a:tc>
                  <a:txBody>
                    <a:bodyPr/>
                    <a:lstStyle/>
                    <a:p>
                      <a:pPr marL="0" marR="0" algn="l">
                        <a:lnSpc>
                          <a:spcPct val="115000"/>
                        </a:lnSpc>
                        <a:spcBef>
                          <a:spcPts val="0"/>
                        </a:spcBef>
                        <a:spcAft>
                          <a:spcPts val="0"/>
                        </a:spcAft>
                      </a:pPr>
                      <a:endParaRPr lang="en-US" sz="1600" b="0" dirty="0">
                        <a:solidFill>
                          <a:schemeClr val="accent6">
                            <a:lumMod val="75000"/>
                          </a:schemeClr>
                        </a:solidFill>
                        <a:effectLst/>
                        <a:latin typeface="Orly's Font 2" pitchFamily="66"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600" b="0" dirty="0" smtClean="0">
                          <a:solidFill>
                            <a:schemeClr val="accent6">
                              <a:lumMod val="75000"/>
                            </a:schemeClr>
                          </a:solidFill>
                          <a:effectLst/>
                          <a:latin typeface="Orly's Font 2" pitchFamily="66" charset="0"/>
                        </a:rPr>
                        <a:t>3 in</a:t>
                      </a:r>
                      <a:endParaRPr lang="en-US" sz="1600" b="0" dirty="0">
                        <a:solidFill>
                          <a:schemeClr val="accent6">
                            <a:lumMod val="75000"/>
                          </a:schemeClr>
                        </a:solidFill>
                        <a:effectLst/>
                        <a:latin typeface="Orly's Font 2" pitchFamily="66" charset="0"/>
                        <a:ea typeface="Calibri"/>
                        <a:cs typeface="Times New Roman"/>
                      </a:endParaRPr>
                    </a:p>
                  </a:txBody>
                  <a:tcPr marL="68580" marR="68580" marT="0" marB="914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23390">
                <a:tc>
                  <a:txBody>
                    <a:bodyPr/>
                    <a:lstStyle/>
                    <a:p>
                      <a:pPr marL="0" marR="0" algn="l">
                        <a:lnSpc>
                          <a:spcPct val="115000"/>
                        </a:lnSpc>
                        <a:spcBef>
                          <a:spcPts val="0"/>
                        </a:spcBef>
                        <a:spcAft>
                          <a:spcPts val="0"/>
                        </a:spcAft>
                      </a:pPr>
                      <a:endParaRPr lang="en-US" sz="1600" b="0" dirty="0">
                        <a:solidFill>
                          <a:schemeClr val="accent6">
                            <a:lumMod val="75000"/>
                          </a:schemeClr>
                        </a:solidFill>
                        <a:effectLst/>
                        <a:latin typeface="Orly's Font 2" pitchFamily="66"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600" b="0" baseline="0" dirty="0" smtClean="0">
                          <a:solidFill>
                            <a:schemeClr val="accent6">
                              <a:lumMod val="75000"/>
                            </a:schemeClr>
                          </a:solidFill>
                          <a:effectLst/>
                          <a:latin typeface="Orly's Font 2" pitchFamily="66" charset="0"/>
                          <a:ea typeface="+mn-ea"/>
                          <a:cs typeface="+mn-cs"/>
                        </a:rPr>
                        <a:t>5 in</a:t>
                      </a:r>
                      <a:endParaRPr lang="en-US" sz="1600" b="0" dirty="0">
                        <a:solidFill>
                          <a:schemeClr val="accent6">
                            <a:lumMod val="75000"/>
                          </a:schemeClr>
                        </a:solidFill>
                        <a:effectLst/>
                        <a:latin typeface="Orly's Font 2" pitchFamily="66" charset="0"/>
                        <a:ea typeface="Calibri"/>
                        <a:cs typeface="Times New Roman"/>
                      </a:endParaRPr>
                    </a:p>
                  </a:txBody>
                  <a:tcPr marL="68580" marR="68580" marT="0" marB="914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73500">
                <a:tc>
                  <a:txBody>
                    <a:bodyPr/>
                    <a:lstStyle/>
                    <a:p>
                      <a:pPr marL="0" marR="0" algn="l">
                        <a:lnSpc>
                          <a:spcPct val="115000"/>
                        </a:lnSpc>
                        <a:spcBef>
                          <a:spcPts val="0"/>
                        </a:spcBef>
                        <a:spcAft>
                          <a:spcPts val="0"/>
                        </a:spcAft>
                      </a:pPr>
                      <a:endParaRPr lang="en-US" sz="1600" b="0" dirty="0">
                        <a:solidFill>
                          <a:schemeClr val="accent6">
                            <a:lumMod val="75000"/>
                          </a:schemeClr>
                        </a:solidFill>
                        <a:effectLst/>
                        <a:latin typeface="Orly's Font 2" pitchFamily="66"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600" b="0" dirty="0" smtClean="0">
                          <a:solidFill>
                            <a:schemeClr val="accent6">
                              <a:lumMod val="75000"/>
                            </a:schemeClr>
                          </a:solidFill>
                          <a:effectLst/>
                          <a:latin typeface="Orly's Font 2" pitchFamily="66" charset="0"/>
                        </a:rPr>
                        <a:t>19 cm  </a:t>
                      </a:r>
                      <a:endParaRPr lang="en-US" sz="1600" b="0" dirty="0">
                        <a:solidFill>
                          <a:schemeClr val="accent6">
                            <a:lumMod val="75000"/>
                          </a:schemeClr>
                        </a:solidFill>
                        <a:effectLst/>
                        <a:latin typeface="Orly's Font 2" pitchFamily="66" charset="0"/>
                        <a:ea typeface="Calibri"/>
                        <a:cs typeface="Times New Roman"/>
                      </a:endParaRPr>
                    </a:p>
                  </a:txBody>
                  <a:tcPr marL="68580" marR="68580" marT="0" marB="914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709194">
                <a:tc>
                  <a:txBody>
                    <a:bodyPr/>
                    <a:lstStyle/>
                    <a:p>
                      <a:pPr marL="0" marR="0" algn="l">
                        <a:lnSpc>
                          <a:spcPct val="115000"/>
                        </a:lnSpc>
                        <a:spcBef>
                          <a:spcPts val="0"/>
                        </a:spcBef>
                        <a:spcAft>
                          <a:spcPts val="0"/>
                        </a:spcAft>
                      </a:pPr>
                      <a:endParaRPr lang="en-US" sz="1600" b="0" dirty="0">
                        <a:solidFill>
                          <a:schemeClr val="accent6">
                            <a:lumMod val="75000"/>
                          </a:schemeClr>
                        </a:solidFill>
                        <a:effectLst/>
                        <a:latin typeface="Orly's Font 2" pitchFamily="66"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600" b="0" dirty="0" smtClean="0">
                          <a:solidFill>
                            <a:schemeClr val="accent6">
                              <a:lumMod val="75000"/>
                            </a:schemeClr>
                          </a:solidFill>
                          <a:effectLst/>
                          <a:latin typeface="Orly's Font 2" pitchFamily="66" charset="0"/>
                          <a:ea typeface="+mn-ea"/>
                          <a:cs typeface="+mn-cs"/>
                        </a:rPr>
                        <a:t>5</a:t>
                      </a:r>
                      <a:r>
                        <a:rPr lang="en-US" sz="1600" b="0" baseline="0" dirty="0" smtClean="0">
                          <a:solidFill>
                            <a:schemeClr val="accent6">
                              <a:lumMod val="75000"/>
                            </a:schemeClr>
                          </a:solidFill>
                          <a:effectLst/>
                          <a:latin typeface="Orly's Font 2" pitchFamily="66" charset="0"/>
                          <a:ea typeface="+mn-ea"/>
                          <a:cs typeface="+mn-cs"/>
                        </a:rPr>
                        <a:t> cm</a:t>
                      </a:r>
                      <a:endParaRPr lang="en-US" sz="1600" b="0" dirty="0">
                        <a:solidFill>
                          <a:schemeClr val="accent6">
                            <a:lumMod val="75000"/>
                          </a:schemeClr>
                        </a:solidFill>
                        <a:effectLst/>
                        <a:latin typeface="Orly's Font 2" pitchFamily="66" charset="0"/>
                        <a:ea typeface="Calibri"/>
                        <a:cs typeface="Times New Roman"/>
                      </a:endParaRPr>
                    </a:p>
                  </a:txBody>
                  <a:tcPr marL="68580" marR="68580" marT="0" marB="914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36458" t="4082" r="56563" b="27347"/>
          <a:stretch/>
        </p:blipFill>
        <p:spPr>
          <a:xfrm rot="16200000">
            <a:off x="5179227" y="1201994"/>
            <a:ext cx="259135" cy="1371600"/>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31554" y="2325258"/>
            <a:ext cx="1554480" cy="351385"/>
          </a:xfrm>
          <a:prstGeom prst="rect">
            <a:avLst/>
          </a:prstGeom>
        </p:spPr>
      </p:pic>
      <p:pic>
        <p:nvPicPr>
          <p:cNvPr id="8" name="Picture 7"/>
          <p:cNvPicPr>
            <a:picLocks noChangeAspect="1"/>
          </p:cNvPicPr>
          <p:nvPr/>
        </p:nvPicPr>
        <p:blipFill rotWithShape="1">
          <a:blip r:embed="rId5" cstate="print">
            <a:extLst>
              <a:ext uri="{28A0092B-C50C-407E-A947-70E740481C1C}">
                <a14:useLocalDpi xmlns:a14="http://schemas.microsoft.com/office/drawing/2010/main" val="0"/>
              </a:ext>
            </a:extLst>
          </a:blip>
          <a:srcRect t="42000" b="41038"/>
          <a:stretch/>
        </p:blipFill>
        <p:spPr>
          <a:xfrm>
            <a:off x="4577274" y="3046741"/>
            <a:ext cx="1463040" cy="221758"/>
          </a:xfrm>
          <a:prstGeom prst="rect">
            <a:avLst/>
          </a:prstGeom>
        </p:spPr>
      </p:pic>
      <mc:AlternateContent xmlns:mc="http://schemas.openxmlformats.org/markup-compatibility/2006" xmlns:p14="http://schemas.microsoft.com/office/powerpoint/2010/main">
        <mc:Choice Requires="p14">
          <p:contentPart p14:bwMode="auto" r:id="rId6">
            <p14:nvContentPartPr>
              <p14:cNvPr id="9" name="Ink 8"/>
              <p14:cNvContentPartPr/>
              <p14:nvPr/>
            </p14:nvContentPartPr>
            <p14:xfrm>
              <a:off x="4805874" y="3641101"/>
              <a:ext cx="1005840" cy="274320"/>
            </p14:xfrm>
          </p:contentPart>
        </mc:Choice>
        <mc:Fallback xmlns="">
          <p:pic>
            <p:nvPicPr>
              <p:cNvPr id="9" name="Ink 8"/>
              <p:cNvPicPr/>
              <p:nvPr/>
            </p:nvPicPr>
            <p:blipFill>
              <a:blip r:embed="rId7"/>
              <a:stretch>
                <a:fillRect/>
              </a:stretch>
            </p:blipFill>
            <p:spPr>
              <a:xfrm>
                <a:off x="4771314" y="3607981"/>
                <a:ext cx="1073520" cy="340560"/>
              </a:xfrm>
              <a:prstGeom prst="rect">
                <a:avLst/>
              </a:prstGeom>
            </p:spPr>
          </p:pic>
        </mc:Fallback>
      </mc:AlternateContent>
      <p:pic>
        <p:nvPicPr>
          <p:cNvPr id="10" name="Picture 9" descr="person.png"/>
          <p:cNvPicPr>
            <a:picLocks noChangeAspect="1"/>
          </p:cNvPicPr>
          <p:nvPr/>
        </p:nvPicPr>
        <p:blipFill>
          <a:blip r:embed="rId8" cstate="print">
            <a:extLst>
              <a:ext uri="{28A0092B-C50C-407E-A947-70E740481C1C}">
                <a14:useLocalDpi xmlns:a14="http://schemas.microsoft.com/office/drawing/2010/main" val="0"/>
              </a:ext>
            </a:extLst>
          </a:blip>
          <a:srcRect l="23038" t="11765" r="23221" b="19879"/>
          <a:stretch>
            <a:fillRect/>
          </a:stretch>
        </p:blipFill>
        <p:spPr bwMode="auto">
          <a:xfrm>
            <a:off x="2285999" y="3384672"/>
            <a:ext cx="1220531" cy="1301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Cloud Callout 10"/>
          <p:cNvSpPr/>
          <p:nvPr/>
        </p:nvSpPr>
        <p:spPr>
          <a:xfrm>
            <a:off x="228600" y="914400"/>
            <a:ext cx="3566159" cy="1845912"/>
          </a:xfrm>
          <a:prstGeom prst="cloudCallout">
            <a:avLst>
              <a:gd name="adj1" fmla="val 12324"/>
              <a:gd name="adj2" fmla="val 88098"/>
            </a:avLst>
          </a:prstGeom>
          <a:solidFill>
            <a:schemeClr val="accent4"/>
          </a:solidFill>
          <a:ln w="38100">
            <a:solidFill>
              <a:schemeClr val="accent4">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accent4">
                  <a:lumMod val="50000"/>
                </a:schemeClr>
              </a:solidFill>
              <a:latin typeface="Orly's Font 2" pitchFamily="66" charset="0"/>
            </a:endParaRPr>
          </a:p>
        </p:txBody>
      </p:sp>
      <p:sp>
        <p:nvSpPr>
          <p:cNvPr id="12" name="TextBox 11"/>
          <p:cNvSpPr txBox="1"/>
          <p:nvPr/>
        </p:nvSpPr>
        <p:spPr>
          <a:xfrm>
            <a:off x="685800" y="1296561"/>
            <a:ext cx="2857500" cy="923330"/>
          </a:xfrm>
          <a:prstGeom prst="rect">
            <a:avLst/>
          </a:prstGeom>
          <a:noFill/>
        </p:spPr>
        <p:txBody>
          <a:bodyPr wrap="square" rtlCol="0">
            <a:spAutoFit/>
          </a:bodyPr>
          <a:lstStyle/>
          <a:p>
            <a:pPr algn="ctr"/>
            <a:r>
              <a:rPr lang="en-US" dirty="0" smtClean="0">
                <a:solidFill>
                  <a:schemeClr val="accent4">
                    <a:lumMod val="50000"/>
                  </a:schemeClr>
                </a:solidFill>
                <a:latin typeface="Orly's Font 2" pitchFamily="66" charset="0"/>
                <a:ea typeface="Verdana" pitchFamily="34" charset="0"/>
                <a:cs typeface="Verdana" pitchFamily="34" charset="0"/>
              </a:rPr>
              <a:t>I can put all of these measurements on the same line plot.</a:t>
            </a:r>
          </a:p>
        </p:txBody>
      </p:sp>
      <p:sp>
        <p:nvSpPr>
          <p:cNvPr id="14" name="Rectangle 13"/>
          <p:cNvSpPr/>
          <p:nvPr/>
        </p:nvSpPr>
        <p:spPr>
          <a:xfrm>
            <a:off x="6400800" y="1605564"/>
            <a:ext cx="571500" cy="1024957"/>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 name="Rectangle 14"/>
          <p:cNvSpPr/>
          <p:nvPr/>
        </p:nvSpPr>
        <p:spPr>
          <a:xfrm>
            <a:off x="6335656" y="2782565"/>
            <a:ext cx="636644" cy="1132856"/>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 name="TextBox 1"/>
          <p:cNvSpPr txBox="1"/>
          <p:nvPr/>
        </p:nvSpPr>
        <p:spPr>
          <a:xfrm>
            <a:off x="1278145" y="917713"/>
            <a:ext cx="1467068" cy="2400657"/>
          </a:xfrm>
          <a:prstGeom prst="rect">
            <a:avLst/>
          </a:prstGeom>
          <a:noFill/>
        </p:spPr>
        <p:txBody>
          <a:bodyPr wrap="none" rtlCol="0">
            <a:spAutoFit/>
          </a:bodyPr>
          <a:lstStyle/>
          <a:p>
            <a:r>
              <a:rPr lang="en-US" sz="15000" dirty="0" smtClean="0">
                <a:solidFill>
                  <a:srgbClr val="FF0000"/>
                </a:solidFill>
                <a:latin typeface="Orly's Font 2" pitchFamily="66" charset="0"/>
                <a:ea typeface="Verdana" pitchFamily="34" charset="0"/>
                <a:cs typeface="Verdana" pitchFamily="34" charset="0"/>
              </a:rPr>
              <a:t>X</a:t>
            </a:r>
          </a:p>
        </p:txBody>
      </p:sp>
    </p:spTree>
    <p:extLst>
      <p:ext uri="{BB962C8B-B14F-4D97-AF65-F5344CB8AC3E}">
        <p14:creationId xmlns:p14="http://schemas.microsoft.com/office/powerpoint/2010/main" val="1816594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1500"/>
                            </p:stCondLst>
                            <p:childTnLst>
                              <p:par>
                                <p:cTn id="29" presetID="1" presetClass="entr" presetSubtype="0" fill="hold" grpId="0" nodeType="afterEffect">
                                  <p:stCondLst>
                                    <p:cond delay="0"/>
                                  </p:stCondLst>
                                  <p:iterate type="lt">
                                    <p:tmAbs val="80"/>
                                  </p:iterate>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par>
                          <p:cTn id="36" fill="hold">
                            <p:stCondLst>
                              <p:cond delay="500"/>
                            </p:stCondLst>
                            <p:childTnLst>
                              <p:par>
                                <p:cTn id="37" presetID="26" presetClass="emph" presetSubtype="0" fill="hold" grpId="1" nodeType="afterEffect">
                                  <p:stCondLst>
                                    <p:cond delay="0"/>
                                  </p:stCondLst>
                                  <p:childTnLst>
                                    <p:animEffect transition="out" filter="fade">
                                      <p:cBhvr>
                                        <p:cTn id="38" dur="500" tmFilter="0, 0; .2, .5; .8, .5; 1, 0"/>
                                        <p:tgtEl>
                                          <p:spTgt spid="14"/>
                                        </p:tgtEl>
                                      </p:cBhvr>
                                    </p:animEffect>
                                    <p:animScale>
                                      <p:cBhvr>
                                        <p:cTn id="39" dur="250" autoRev="1" fill="hold"/>
                                        <p:tgtEl>
                                          <p:spTgt spid="14"/>
                                        </p:tgtEl>
                                      </p:cBhvr>
                                      <p:by x="105000" y="105000"/>
                                    </p:animScale>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childTnLst>
                          </p:cTn>
                        </p:par>
                        <p:par>
                          <p:cTn id="45" fill="hold">
                            <p:stCondLst>
                              <p:cond delay="500"/>
                            </p:stCondLst>
                            <p:childTnLst>
                              <p:par>
                                <p:cTn id="46" presetID="26" presetClass="emph" presetSubtype="0" fill="hold" grpId="1" nodeType="afterEffect">
                                  <p:stCondLst>
                                    <p:cond delay="0"/>
                                  </p:stCondLst>
                                  <p:childTnLst>
                                    <p:animEffect transition="out" filter="fade">
                                      <p:cBhvr>
                                        <p:cTn id="47" dur="500" tmFilter="0, 0; .2, .5; .8, .5; 1, 0"/>
                                        <p:tgtEl>
                                          <p:spTgt spid="15"/>
                                        </p:tgtEl>
                                      </p:cBhvr>
                                    </p:animEffect>
                                    <p:animScale>
                                      <p:cBhvr>
                                        <p:cTn id="48" dur="250" autoRev="1" fill="hold"/>
                                        <p:tgtEl>
                                          <p:spTgt spid="15"/>
                                        </p:tgtEl>
                                      </p:cBhvr>
                                      <p:by x="105000" y="105000"/>
                                    </p:animScale>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fade">
                                      <p:cBhvr>
                                        <p:cTn id="5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4" grpId="0" animBg="1"/>
      <p:bldP spid="14" grpId="1" animBg="1"/>
      <p:bldP spid="15" grpId="0" animBg="1"/>
      <p:bldP spid="15" grpId="1" animBg="1"/>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2743200" y="1371601"/>
            <a:ext cx="36576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Write it down!</a:t>
            </a:r>
            <a:endParaRPr lang="en-US" sz="2800" dirty="0">
              <a:solidFill>
                <a:schemeClr val="accent1"/>
              </a:solidFill>
              <a:latin typeface="Orly's Font 2" pitchFamily="66" charset="0"/>
            </a:endParaRPr>
          </a:p>
        </p:txBody>
      </p:sp>
      <p:graphicFrame>
        <p:nvGraphicFramePr>
          <p:cNvPr id="4" name="Table 3"/>
          <p:cNvGraphicFramePr>
            <a:graphicFrameLocks noGrp="1"/>
          </p:cNvGraphicFramePr>
          <p:nvPr>
            <p:extLst>
              <p:ext uri="{D42A27DB-BD31-4B8C-83A1-F6EECF244321}">
                <p14:modId xmlns:p14="http://schemas.microsoft.com/office/powerpoint/2010/main" val="711961473"/>
              </p:ext>
            </p:extLst>
          </p:nvPr>
        </p:nvGraphicFramePr>
        <p:xfrm>
          <a:off x="3233371" y="2171700"/>
          <a:ext cx="2677257" cy="2560321"/>
        </p:xfrm>
        <a:graphic>
          <a:graphicData uri="http://schemas.openxmlformats.org/drawingml/2006/table">
            <a:tbl>
              <a:tblPr firstRow="1" firstCol="1" bandRow="1">
                <a:tableStyleId>{5C22544A-7EE6-4342-B048-85BDC9FD1C3A}</a:tableStyleId>
              </a:tblPr>
              <a:tblGrid>
                <a:gridCol w="1736822"/>
                <a:gridCol w="940435"/>
              </a:tblGrid>
              <a:tr h="654237">
                <a:tc>
                  <a:txBody>
                    <a:bodyPr/>
                    <a:lstStyle/>
                    <a:p>
                      <a:pPr marL="0" marR="0" algn="l">
                        <a:lnSpc>
                          <a:spcPct val="115000"/>
                        </a:lnSpc>
                        <a:spcBef>
                          <a:spcPts val="0"/>
                        </a:spcBef>
                        <a:spcAft>
                          <a:spcPts val="0"/>
                        </a:spcAft>
                      </a:pPr>
                      <a:endParaRPr lang="en-US" sz="1600" b="0" dirty="0">
                        <a:solidFill>
                          <a:schemeClr val="accent6">
                            <a:lumMod val="75000"/>
                          </a:schemeClr>
                        </a:solidFill>
                        <a:effectLst/>
                        <a:latin typeface="Orly's Font 2" pitchFamily="66"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600" b="0" dirty="0" smtClean="0">
                          <a:solidFill>
                            <a:schemeClr val="accent6">
                              <a:lumMod val="75000"/>
                            </a:schemeClr>
                          </a:solidFill>
                          <a:effectLst/>
                          <a:latin typeface="Orly's Font 2" pitchFamily="66" charset="0"/>
                        </a:rPr>
                        <a:t>3 in</a:t>
                      </a:r>
                      <a:endParaRPr lang="en-US" sz="1600" b="0" dirty="0">
                        <a:solidFill>
                          <a:schemeClr val="accent6">
                            <a:lumMod val="75000"/>
                          </a:schemeClr>
                        </a:solidFill>
                        <a:effectLst/>
                        <a:latin typeface="Orly's Font 2" pitchFamily="66" charset="0"/>
                        <a:ea typeface="Calibri"/>
                        <a:cs typeface="Times New Roman"/>
                      </a:endParaRPr>
                    </a:p>
                  </a:txBody>
                  <a:tcPr marL="68580" marR="68580" marT="0" marB="914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23390">
                <a:tc>
                  <a:txBody>
                    <a:bodyPr/>
                    <a:lstStyle/>
                    <a:p>
                      <a:pPr marL="0" marR="0" algn="l">
                        <a:lnSpc>
                          <a:spcPct val="115000"/>
                        </a:lnSpc>
                        <a:spcBef>
                          <a:spcPts val="0"/>
                        </a:spcBef>
                        <a:spcAft>
                          <a:spcPts val="0"/>
                        </a:spcAft>
                      </a:pPr>
                      <a:endParaRPr lang="en-US" sz="1600" b="0" dirty="0">
                        <a:solidFill>
                          <a:schemeClr val="accent6">
                            <a:lumMod val="75000"/>
                          </a:schemeClr>
                        </a:solidFill>
                        <a:effectLst/>
                        <a:latin typeface="Orly's Font 2" pitchFamily="66"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600" b="0" baseline="0" dirty="0" smtClean="0">
                          <a:solidFill>
                            <a:schemeClr val="accent6">
                              <a:lumMod val="75000"/>
                            </a:schemeClr>
                          </a:solidFill>
                          <a:effectLst/>
                          <a:latin typeface="Orly's Font 2" pitchFamily="66" charset="0"/>
                          <a:ea typeface="+mn-ea"/>
                          <a:cs typeface="+mn-cs"/>
                        </a:rPr>
                        <a:t>5 in</a:t>
                      </a:r>
                      <a:endParaRPr lang="en-US" sz="1600" b="0" dirty="0">
                        <a:solidFill>
                          <a:schemeClr val="accent6">
                            <a:lumMod val="75000"/>
                          </a:schemeClr>
                        </a:solidFill>
                        <a:effectLst/>
                        <a:latin typeface="Orly's Font 2" pitchFamily="66" charset="0"/>
                        <a:ea typeface="Calibri"/>
                        <a:cs typeface="Times New Roman"/>
                      </a:endParaRPr>
                    </a:p>
                  </a:txBody>
                  <a:tcPr marL="68580" marR="68580" marT="0" marB="914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73500">
                <a:tc>
                  <a:txBody>
                    <a:bodyPr/>
                    <a:lstStyle/>
                    <a:p>
                      <a:pPr marL="0" marR="0" algn="l">
                        <a:lnSpc>
                          <a:spcPct val="115000"/>
                        </a:lnSpc>
                        <a:spcBef>
                          <a:spcPts val="0"/>
                        </a:spcBef>
                        <a:spcAft>
                          <a:spcPts val="0"/>
                        </a:spcAft>
                      </a:pPr>
                      <a:endParaRPr lang="en-US" sz="1600" b="0" dirty="0">
                        <a:solidFill>
                          <a:schemeClr val="accent6">
                            <a:lumMod val="75000"/>
                          </a:schemeClr>
                        </a:solidFill>
                        <a:effectLst/>
                        <a:latin typeface="Orly's Font 2" pitchFamily="66"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600" b="0" dirty="0" smtClean="0">
                          <a:solidFill>
                            <a:schemeClr val="accent6">
                              <a:lumMod val="75000"/>
                            </a:schemeClr>
                          </a:solidFill>
                          <a:effectLst/>
                          <a:latin typeface="Orly's Font 2" pitchFamily="66" charset="0"/>
                        </a:rPr>
                        <a:t>19 cm  </a:t>
                      </a:r>
                      <a:endParaRPr lang="en-US" sz="1600" b="0" dirty="0">
                        <a:solidFill>
                          <a:schemeClr val="accent6">
                            <a:lumMod val="75000"/>
                          </a:schemeClr>
                        </a:solidFill>
                        <a:effectLst/>
                        <a:latin typeface="Orly's Font 2" pitchFamily="66" charset="0"/>
                        <a:ea typeface="Calibri"/>
                        <a:cs typeface="Times New Roman"/>
                      </a:endParaRPr>
                    </a:p>
                  </a:txBody>
                  <a:tcPr marL="68580" marR="68580" marT="0" marB="914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709194">
                <a:tc>
                  <a:txBody>
                    <a:bodyPr/>
                    <a:lstStyle/>
                    <a:p>
                      <a:pPr marL="0" marR="0" algn="l">
                        <a:lnSpc>
                          <a:spcPct val="115000"/>
                        </a:lnSpc>
                        <a:spcBef>
                          <a:spcPts val="0"/>
                        </a:spcBef>
                        <a:spcAft>
                          <a:spcPts val="0"/>
                        </a:spcAft>
                      </a:pPr>
                      <a:endParaRPr lang="en-US" sz="1600" b="0" dirty="0">
                        <a:solidFill>
                          <a:schemeClr val="accent6">
                            <a:lumMod val="75000"/>
                          </a:schemeClr>
                        </a:solidFill>
                        <a:effectLst/>
                        <a:latin typeface="Orly's Font 2" pitchFamily="66"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600" b="0" dirty="0" smtClean="0">
                          <a:solidFill>
                            <a:schemeClr val="accent6">
                              <a:lumMod val="75000"/>
                            </a:schemeClr>
                          </a:solidFill>
                          <a:effectLst/>
                          <a:latin typeface="Orly's Font 2" pitchFamily="66" charset="0"/>
                          <a:ea typeface="+mn-ea"/>
                          <a:cs typeface="+mn-cs"/>
                        </a:rPr>
                        <a:t>5</a:t>
                      </a:r>
                      <a:r>
                        <a:rPr lang="en-US" sz="1600" b="0" baseline="0" dirty="0" smtClean="0">
                          <a:solidFill>
                            <a:schemeClr val="accent6">
                              <a:lumMod val="75000"/>
                            </a:schemeClr>
                          </a:solidFill>
                          <a:effectLst/>
                          <a:latin typeface="Orly's Font 2" pitchFamily="66" charset="0"/>
                          <a:ea typeface="+mn-ea"/>
                          <a:cs typeface="+mn-cs"/>
                        </a:rPr>
                        <a:t> cm</a:t>
                      </a:r>
                      <a:endParaRPr lang="en-US" sz="1600" b="0" dirty="0">
                        <a:solidFill>
                          <a:schemeClr val="accent6">
                            <a:lumMod val="75000"/>
                          </a:schemeClr>
                        </a:solidFill>
                        <a:effectLst/>
                        <a:latin typeface="Orly's Font 2" pitchFamily="66" charset="0"/>
                        <a:ea typeface="Calibri"/>
                        <a:cs typeface="Times New Roman"/>
                      </a:endParaRPr>
                    </a:p>
                  </a:txBody>
                  <a:tcPr marL="68580" marR="68580" marT="0" marB="914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36458" t="4082" r="56563" b="27347"/>
          <a:stretch/>
        </p:blipFill>
        <p:spPr>
          <a:xfrm rot="16200000">
            <a:off x="3952261" y="1812853"/>
            <a:ext cx="259135" cy="1371600"/>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04588" y="2936117"/>
            <a:ext cx="1554480" cy="351385"/>
          </a:xfrm>
          <a:prstGeom prst="rect">
            <a:avLst/>
          </a:prstGeom>
        </p:spPr>
      </p:pic>
      <p:pic>
        <p:nvPicPr>
          <p:cNvPr id="8" name="Picture 7"/>
          <p:cNvPicPr>
            <a:picLocks noChangeAspect="1"/>
          </p:cNvPicPr>
          <p:nvPr/>
        </p:nvPicPr>
        <p:blipFill rotWithShape="1">
          <a:blip r:embed="rId5" cstate="print">
            <a:extLst>
              <a:ext uri="{28A0092B-C50C-407E-A947-70E740481C1C}">
                <a14:useLocalDpi xmlns:a14="http://schemas.microsoft.com/office/drawing/2010/main" val="0"/>
              </a:ext>
            </a:extLst>
          </a:blip>
          <a:srcRect t="42000" b="41038"/>
          <a:stretch/>
        </p:blipFill>
        <p:spPr>
          <a:xfrm>
            <a:off x="3350308" y="3657600"/>
            <a:ext cx="1463040" cy="221758"/>
          </a:xfrm>
          <a:prstGeom prst="rect">
            <a:avLst/>
          </a:prstGeom>
        </p:spPr>
      </p:pic>
      <mc:AlternateContent xmlns:mc="http://schemas.openxmlformats.org/markup-compatibility/2006" xmlns:p14="http://schemas.microsoft.com/office/powerpoint/2010/main">
        <mc:Choice Requires="p14">
          <p:contentPart p14:bwMode="auto" r:id="rId6">
            <p14:nvContentPartPr>
              <p14:cNvPr id="9" name="Ink 8"/>
              <p14:cNvContentPartPr/>
              <p14:nvPr/>
            </p14:nvContentPartPr>
            <p14:xfrm>
              <a:off x="3578908" y="4251960"/>
              <a:ext cx="1005840" cy="274320"/>
            </p14:xfrm>
          </p:contentPart>
        </mc:Choice>
        <mc:Fallback xmlns="">
          <p:pic>
            <p:nvPicPr>
              <p:cNvPr id="9" name="Ink 8"/>
              <p:cNvPicPr/>
              <p:nvPr/>
            </p:nvPicPr>
            <p:blipFill>
              <a:blip r:embed="rId7"/>
              <a:stretch>
                <a:fillRect/>
              </a:stretch>
            </p:blipFill>
            <p:spPr>
              <a:xfrm>
                <a:off x="3544348" y="4218840"/>
                <a:ext cx="1073520" cy="340560"/>
              </a:xfrm>
              <a:prstGeom prst="rect">
                <a:avLst/>
              </a:prstGeom>
            </p:spPr>
          </p:pic>
        </mc:Fallback>
      </mc:AlternateContent>
    </p:spTree>
    <p:extLst>
      <p:ext uri="{BB962C8B-B14F-4D97-AF65-F5344CB8AC3E}">
        <p14:creationId xmlns:p14="http://schemas.microsoft.com/office/powerpoint/2010/main" val="1745978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881"/>
                            </p:stCondLst>
                            <p:childTnLst>
                              <p:par>
                                <p:cTn id="8" presetID="10" presetClass="entr" presetSubtype="0"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par>
                          <p:cTn id="11" fill="hold">
                            <p:stCondLst>
                              <p:cond delay="1381"/>
                            </p:stCondLst>
                            <p:childTnLst>
                              <p:par>
                                <p:cTn id="12" presetID="10"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1881"/>
                            </p:stCondLst>
                            <p:childTnLst>
                              <p:par>
                                <p:cTn id="16" presetID="10"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par>
                          <p:cTn id="19" fill="hold">
                            <p:stCondLst>
                              <p:cond delay="2381"/>
                            </p:stCondLst>
                            <p:childTnLst>
                              <p:par>
                                <p:cTn id="20" presetID="10" presetClass="entr" presetSubtype="0"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par>
                          <p:cTn id="23" fill="hold">
                            <p:stCondLst>
                              <p:cond delay="2881"/>
                            </p:stCondLst>
                            <p:childTnLst>
                              <p:par>
                                <p:cTn id="24" presetID="10" presetClass="entr" presetSubtype="0"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p:cNvSpPr txBox="1">
            <a:spLocks/>
          </p:cNvSpPr>
          <p:nvPr/>
        </p:nvSpPr>
        <p:spPr bwMode="auto">
          <a:xfrm>
            <a:off x="111483" y="1617481"/>
            <a:ext cx="46091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Objects in our desk:</a:t>
            </a:r>
            <a:endParaRPr lang="en-US" sz="2800" dirty="0">
              <a:solidFill>
                <a:schemeClr val="accent1"/>
              </a:solidFill>
              <a:latin typeface="Orly's Font 2" pitchFamily="66" charset="0"/>
            </a:endParaRPr>
          </a:p>
        </p:txBody>
      </p:sp>
      <p:cxnSp>
        <p:nvCxnSpPr>
          <p:cNvPr id="8" name="Straight Connector 7"/>
          <p:cNvCxnSpPr/>
          <p:nvPr/>
        </p:nvCxnSpPr>
        <p:spPr>
          <a:xfrm>
            <a:off x="2416038" y="4114800"/>
            <a:ext cx="4092305"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AutoShape 4"/>
          <p:cNvSpPr>
            <a:spLocks noChangeArrowheads="1"/>
          </p:cNvSpPr>
          <p:nvPr/>
        </p:nvSpPr>
        <p:spPr bwMode="auto">
          <a:xfrm>
            <a:off x="7818455" y="542395"/>
            <a:ext cx="914400" cy="548640"/>
          </a:xfrm>
          <a:prstGeom prst="leftArrow">
            <a:avLst>
              <a:gd name="adj1" fmla="val 49907"/>
              <a:gd name="adj2" fmla="val 56823"/>
            </a:avLst>
          </a:prstGeom>
          <a:solidFill>
            <a:schemeClr val="accent1"/>
          </a:solidFill>
          <a:ln>
            <a:noFill/>
          </a:ln>
          <a:effectLst>
            <a:outerShdw blurRad="50800" dist="38100" dir="2700000" algn="tl" rotWithShape="0">
              <a:prstClr val="black">
                <a:alpha val="40000"/>
              </a:prstClr>
            </a:outerShdw>
          </a:effectLst>
          <a:ex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20" name="AutoShape 4"/>
          <p:cNvSpPr>
            <a:spLocks noChangeArrowheads="1"/>
          </p:cNvSpPr>
          <p:nvPr/>
        </p:nvSpPr>
        <p:spPr bwMode="auto">
          <a:xfrm>
            <a:off x="7829786" y="1091035"/>
            <a:ext cx="914400" cy="548640"/>
          </a:xfrm>
          <a:prstGeom prst="leftArrow">
            <a:avLst>
              <a:gd name="adj1" fmla="val 49907"/>
              <a:gd name="adj2" fmla="val 56823"/>
            </a:avLst>
          </a:prstGeom>
          <a:solidFill>
            <a:schemeClr val="accent1"/>
          </a:solidFill>
          <a:ln>
            <a:noFill/>
          </a:ln>
          <a:effectLst>
            <a:outerShdw blurRad="50800" dist="38100" dir="2700000" algn="tl" rotWithShape="0">
              <a:prstClr val="black">
                <a:alpha val="40000"/>
              </a:prstClr>
            </a:outerShdw>
          </a:effectLst>
          <a:ex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cxnSp>
        <p:nvCxnSpPr>
          <p:cNvPr id="24" name="Straight Connector 23"/>
          <p:cNvCxnSpPr/>
          <p:nvPr/>
        </p:nvCxnSpPr>
        <p:spPr>
          <a:xfrm>
            <a:off x="2627726" y="4137167"/>
            <a:ext cx="0" cy="2286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4419738" y="4137167"/>
            <a:ext cx="0" cy="2286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6211750" y="4130159"/>
            <a:ext cx="0" cy="2286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2434793" y="4402167"/>
            <a:ext cx="314510" cy="338554"/>
          </a:xfrm>
          <a:prstGeom prst="rect">
            <a:avLst/>
          </a:prstGeom>
          <a:noFill/>
        </p:spPr>
        <p:txBody>
          <a:bodyPr wrap="none" rtlCol="0">
            <a:spAutoFit/>
          </a:bodyPr>
          <a:lstStyle/>
          <a:p>
            <a:r>
              <a:rPr lang="en-US" sz="1600" dirty="0">
                <a:solidFill>
                  <a:schemeClr val="accent6">
                    <a:lumMod val="75000"/>
                  </a:schemeClr>
                </a:solidFill>
                <a:latin typeface="Orly's Font 2" pitchFamily="66" charset="0"/>
                <a:ea typeface="Verdana" pitchFamily="34" charset="0"/>
                <a:cs typeface="Verdana" pitchFamily="34" charset="0"/>
              </a:rPr>
              <a:t>3</a:t>
            </a:r>
            <a:endParaRPr lang="en-US" sz="1600" dirty="0" smtClean="0">
              <a:solidFill>
                <a:schemeClr val="accent6">
                  <a:lumMod val="75000"/>
                </a:schemeClr>
              </a:solidFill>
              <a:latin typeface="Orly's Font 2" pitchFamily="66" charset="0"/>
              <a:ea typeface="Verdana" pitchFamily="34" charset="0"/>
              <a:cs typeface="Verdana" pitchFamily="34" charset="0"/>
            </a:endParaRPr>
          </a:p>
        </p:txBody>
      </p:sp>
      <p:sp>
        <p:nvSpPr>
          <p:cNvPr id="28" name="TextBox 27"/>
          <p:cNvSpPr txBox="1"/>
          <p:nvPr/>
        </p:nvSpPr>
        <p:spPr>
          <a:xfrm>
            <a:off x="4265156" y="4395150"/>
            <a:ext cx="303288" cy="338554"/>
          </a:xfrm>
          <a:prstGeom prst="rect">
            <a:avLst/>
          </a:prstGeom>
          <a:noFill/>
        </p:spPr>
        <p:txBody>
          <a:bodyPr wrap="none" rtlCol="0">
            <a:spAutoFit/>
          </a:bodyPr>
          <a:lstStyle/>
          <a:p>
            <a:r>
              <a:rPr lang="en-US" sz="1600" dirty="0">
                <a:solidFill>
                  <a:schemeClr val="accent6">
                    <a:lumMod val="75000"/>
                  </a:schemeClr>
                </a:solidFill>
                <a:latin typeface="Orly's Font 2" pitchFamily="66" charset="0"/>
                <a:ea typeface="Verdana" pitchFamily="34" charset="0"/>
                <a:cs typeface="Verdana" pitchFamily="34" charset="0"/>
              </a:rPr>
              <a:t>4</a:t>
            </a:r>
            <a:endParaRPr lang="en-US" sz="1600" dirty="0" smtClean="0">
              <a:solidFill>
                <a:schemeClr val="accent6">
                  <a:lumMod val="75000"/>
                </a:schemeClr>
              </a:solidFill>
              <a:latin typeface="Orly's Font 2" pitchFamily="66" charset="0"/>
              <a:ea typeface="Verdana" pitchFamily="34" charset="0"/>
              <a:cs typeface="Verdana" pitchFamily="34" charset="0"/>
            </a:endParaRPr>
          </a:p>
        </p:txBody>
      </p:sp>
      <p:sp>
        <p:nvSpPr>
          <p:cNvPr id="46" name="TextBox 45"/>
          <p:cNvSpPr txBox="1"/>
          <p:nvPr/>
        </p:nvSpPr>
        <p:spPr>
          <a:xfrm>
            <a:off x="6031218" y="4387333"/>
            <a:ext cx="319318" cy="338554"/>
          </a:xfrm>
          <a:prstGeom prst="rect">
            <a:avLst/>
          </a:prstGeom>
          <a:noFill/>
        </p:spPr>
        <p:txBody>
          <a:bodyPr wrap="none" rtlCol="0">
            <a:spAutoFit/>
          </a:bodyPr>
          <a:lstStyle/>
          <a:p>
            <a:r>
              <a:rPr lang="en-US" sz="1600" dirty="0">
                <a:solidFill>
                  <a:schemeClr val="accent6">
                    <a:lumMod val="75000"/>
                  </a:schemeClr>
                </a:solidFill>
                <a:latin typeface="Orly's Font 2" pitchFamily="66" charset="0"/>
                <a:ea typeface="Verdana" pitchFamily="34" charset="0"/>
                <a:cs typeface="Verdana" pitchFamily="34" charset="0"/>
              </a:rPr>
              <a:t>5</a:t>
            </a:r>
            <a:endParaRPr lang="en-US" sz="1600" dirty="0" smtClean="0">
              <a:solidFill>
                <a:schemeClr val="accent6">
                  <a:lumMod val="75000"/>
                </a:schemeClr>
              </a:solidFill>
              <a:latin typeface="Orly's Font 2" pitchFamily="66" charset="0"/>
              <a:ea typeface="Verdana" pitchFamily="34" charset="0"/>
              <a:cs typeface="Verdana" pitchFamily="34" charset="0"/>
            </a:endParaRPr>
          </a:p>
        </p:txBody>
      </p:sp>
      <p:graphicFrame>
        <p:nvGraphicFramePr>
          <p:cNvPr id="43" name="Table 42"/>
          <p:cNvGraphicFramePr>
            <a:graphicFrameLocks noGrp="1"/>
          </p:cNvGraphicFramePr>
          <p:nvPr>
            <p:extLst>
              <p:ext uri="{D42A27DB-BD31-4B8C-83A1-F6EECF244321}">
                <p14:modId xmlns:p14="http://schemas.microsoft.com/office/powerpoint/2010/main" val="1935563585"/>
              </p:ext>
            </p:extLst>
          </p:nvPr>
        </p:nvGraphicFramePr>
        <p:xfrm>
          <a:off x="5156966" y="489762"/>
          <a:ext cx="2677257" cy="2560321"/>
        </p:xfrm>
        <a:graphic>
          <a:graphicData uri="http://schemas.openxmlformats.org/drawingml/2006/table">
            <a:tbl>
              <a:tblPr firstRow="1" firstCol="1" bandRow="1">
                <a:tableStyleId>{5C22544A-7EE6-4342-B048-85BDC9FD1C3A}</a:tableStyleId>
              </a:tblPr>
              <a:tblGrid>
                <a:gridCol w="1736822"/>
                <a:gridCol w="940435"/>
              </a:tblGrid>
              <a:tr h="654237">
                <a:tc>
                  <a:txBody>
                    <a:bodyPr/>
                    <a:lstStyle/>
                    <a:p>
                      <a:pPr marL="0" marR="0" algn="l">
                        <a:lnSpc>
                          <a:spcPct val="115000"/>
                        </a:lnSpc>
                        <a:spcBef>
                          <a:spcPts val="0"/>
                        </a:spcBef>
                        <a:spcAft>
                          <a:spcPts val="0"/>
                        </a:spcAft>
                      </a:pPr>
                      <a:endParaRPr lang="en-US" sz="1600" b="0" dirty="0">
                        <a:solidFill>
                          <a:schemeClr val="accent6">
                            <a:lumMod val="75000"/>
                          </a:schemeClr>
                        </a:solidFill>
                        <a:effectLst/>
                        <a:latin typeface="Orly's Font 2" pitchFamily="66"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600" b="0" dirty="0" smtClean="0">
                          <a:solidFill>
                            <a:schemeClr val="accent6">
                              <a:lumMod val="75000"/>
                            </a:schemeClr>
                          </a:solidFill>
                          <a:effectLst/>
                          <a:latin typeface="Orly's Font 2" pitchFamily="66" charset="0"/>
                        </a:rPr>
                        <a:t>3 in</a:t>
                      </a:r>
                      <a:endParaRPr lang="en-US" sz="1600" b="0" dirty="0">
                        <a:solidFill>
                          <a:schemeClr val="accent6">
                            <a:lumMod val="75000"/>
                          </a:schemeClr>
                        </a:solidFill>
                        <a:effectLst/>
                        <a:latin typeface="Orly's Font 2" pitchFamily="66" charset="0"/>
                        <a:ea typeface="Calibri"/>
                        <a:cs typeface="Times New Roman"/>
                      </a:endParaRPr>
                    </a:p>
                  </a:txBody>
                  <a:tcPr marL="68580" marR="68580" marT="0" marB="914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23390">
                <a:tc>
                  <a:txBody>
                    <a:bodyPr/>
                    <a:lstStyle/>
                    <a:p>
                      <a:pPr marL="0" marR="0" algn="l">
                        <a:lnSpc>
                          <a:spcPct val="115000"/>
                        </a:lnSpc>
                        <a:spcBef>
                          <a:spcPts val="0"/>
                        </a:spcBef>
                        <a:spcAft>
                          <a:spcPts val="0"/>
                        </a:spcAft>
                      </a:pPr>
                      <a:endParaRPr lang="en-US" sz="1600" b="0" dirty="0">
                        <a:solidFill>
                          <a:schemeClr val="accent6">
                            <a:lumMod val="75000"/>
                          </a:schemeClr>
                        </a:solidFill>
                        <a:effectLst/>
                        <a:latin typeface="Orly's Font 2" pitchFamily="66"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600" b="0" baseline="0" dirty="0" smtClean="0">
                          <a:solidFill>
                            <a:schemeClr val="accent6">
                              <a:lumMod val="75000"/>
                            </a:schemeClr>
                          </a:solidFill>
                          <a:effectLst/>
                          <a:latin typeface="Orly's Font 2" pitchFamily="66" charset="0"/>
                          <a:ea typeface="+mn-ea"/>
                          <a:cs typeface="+mn-cs"/>
                        </a:rPr>
                        <a:t>5 in</a:t>
                      </a:r>
                      <a:endParaRPr lang="en-US" sz="1600" b="0" dirty="0">
                        <a:solidFill>
                          <a:schemeClr val="accent6">
                            <a:lumMod val="75000"/>
                          </a:schemeClr>
                        </a:solidFill>
                        <a:effectLst/>
                        <a:latin typeface="Orly's Font 2" pitchFamily="66" charset="0"/>
                        <a:ea typeface="Calibri"/>
                        <a:cs typeface="Times New Roman"/>
                      </a:endParaRPr>
                    </a:p>
                  </a:txBody>
                  <a:tcPr marL="68580" marR="68580" marT="0" marB="914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73500">
                <a:tc>
                  <a:txBody>
                    <a:bodyPr/>
                    <a:lstStyle/>
                    <a:p>
                      <a:pPr marL="0" marR="0" algn="l">
                        <a:lnSpc>
                          <a:spcPct val="115000"/>
                        </a:lnSpc>
                        <a:spcBef>
                          <a:spcPts val="0"/>
                        </a:spcBef>
                        <a:spcAft>
                          <a:spcPts val="0"/>
                        </a:spcAft>
                      </a:pPr>
                      <a:endParaRPr lang="en-US" sz="1600" b="0" dirty="0">
                        <a:solidFill>
                          <a:schemeClr val="accent6">
                            <a:lumMod val="75000"/>
                          </a:schemeClr>
                        </a:solidFill>
                        <a:effectLst/>
                        <a:latin typeface="Orly's Font 2" pitchFamily="66"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600" b="0" dirty="0" smtClean="0">
                          <a:solidFill>
                            <a:schemeClr val="accent6">
                              <a:lumMod val="75000"/>
                            </a:schemeClr>
                          </a:solidFill>
                          <a:effectLst/>
                          <a:latin typeface="Orly's Font 2" pitchFamily="66" charset="0"/>
                        </a:rPr>
                        <a:t>19 cm  </a:t>
                      </a:r>
                      <a:endParaRPr lang="en-US" sz="1600" b="0" dirty="0">
                        <a:solidFill>
                          <a:schemeClr val="accent6">
                            <a:lumMod val="75000"/>
                          </a:schemeClr>
                        </a:solidFill>
                        <a:effectLst/>
                        <a:latin typeface="Orly's Font 2" pitchFamily="66" charset="0"/>
                        <a:ea typeface="Calibri"/>
                        <a:cs typeface="Times New Roman"/>
                      </a:endParaRPr>
                    </a:p>
                  </a:txBody>
                  <a:tcPr marL="68580" marR="68580" marT="0" marB="914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709194">
                <a:tc>
                  <a:txBody>
                    <a:bodyPr/>
                    <a:lstStyle/>
                    <a:p>
                      <a:pPr marL="0" marR="0" algn="l">
                        <a:lnSpc>
                          <a:spcPct val="115000"/>
                        </a:lnSpc>
                        <a:spcBef>
                          <a:spcPts val="0"/>
                        </a:spcBef>
                        <a:spcAft>
                          <a:spcPts val="0"/>
                        </a:spcAft>
                      </a:pPr>
                      <a:endParaRPr lang="en-US" sz="1600" b="0" dirty="0">
                        <a:solidFill>
                          <a:schemeClr val="accent6">
                            <a:lumMod val="75000"/>
                          </a:schemeClr>
                        </a:solidFill>
                        <a:effectLst/>
                        <a:latin typeface="Orly's Font 2" pitchFamily="66"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600" b="0" dirty="0" smtClean="0">
                          <a:solidFill>
                            <a:schemeClr val="accent6">
                              <a:lumMod val="75000"/>
                            </a:schemeClr>
                          </a:solidFill>
                          <a:effectLst/>
                          <a:latin typeface="Orly's Font 2" pitchFamily="66" charset="0"/>
                          <a:ea typeface="+mn-ea"/>
                          <a:cs typeface="+mn-cs"/>
                        </a:rPr>
                        <a:t>5</a:t>
                      </a:r>
                      <a:r>
                        <a:rPr lang="en-US" sz="1600" b="0" baseline="0" dirty="0" smtClean="0">
                          <a:solidFill>
                            <a:schemeClr val="accent6">
                              <a:lumMod val="75000"/>
                            </a:schemeClr>
                          </a:solidFill>
                          <a:effectLst/>
                          <a:latin typeface="Orly's Font 2" pitchFamily="66" charset="0"/>
                          <a:ea typeface="+mn-ea"/>
                          <a:cs typeface="+mn-cs"/>
                        </a:rPr>
                        <a:t> cm</a:t>
                      </a:r>
                      <a:endParaRPr lang="en-US" sz="1600" b="0" dirty="0">
                        <a:solidFill>
                          <a:schemeClr val="accent6">
                            <a:lumMod val="75000"/>
                          </a:schemeClr>
                        </a:solidFill>
                        <a:effectLst/>
                        <a:latin typeface="Orly's Font 2" pitchFamily="66" charset="0"/>
                        <a:ea typeface="Calibri"/>
                        <a:cs typeface="Times New Roman"/>
                      </a:endParaRPr>
                    </a:p>
                  </a:txBody>
                  <a:tcPr marL="68580" marR="68580" marT="0" marB="914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pic>
        <p:nvPicPr>
          <p:cNvPr id="44" name="Picture 43"/>
          <p:cNvPicPr>
            <a:picLocks noChangeAspect="1"/>
          </p:cNvPicPr>
          <p:nvPr/>
        </p:nvPicPr>
        <p:blipFill rotWithShape="1">
          <a:blip r:embed="rId3" cstate="print">
            <a:extLst>
              <a:ext uri="{28A0092B-C50C-407E-A947-70E740481C1C}">
                <a14:useLocalDpi xmlns:a14="http://schemas.microsoft.com/office/drawing/2010/main" val="0"/>
              </a:ext>
            </a:extLst>
          </a:blip>
          <a:srcRect l="36458" t="4082" r="56563" b="27347"/>
          <a:stretch/>
        </p:blipFill>
        <p:spPr>
          <a:xfrm rot="16200000">
            <a:off x="5875856" y="130915"/>
            <a:ext cx="259135" cy="1371600"/>
          </a:xfrm>
          <a:prstGeom prst="rect">
            <a:avLst/>
          </a:prstGeom>
        </p:spPr>
      </p:pic>
      <p:pic>
        <p:nvPicPr>
          <p:cNvPr id="45" name="Picture 4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28183" y="1254179"/>
            <a:ext cx="1554480" cy="351385"/>
          </a:xfrm>
          <a:prstGeom prst="rect">
            <a:avLst/>
          </a:prstGeom>
        </p:spPr>
      </p:pic>
      <p:pic>
        <p:nvPicPr>
          <p:cNvPr id="60" name="Picture 59"/>
          <p:cNvPicPr>
            <a:picLocks noChangeAspect="1"/>
          </p:cNvPicPr>
          <p:nvPr/>
        </p:nvPicPr>
        <p:blipFill rotWithShape="1">
          <a:blip r:embed="rId5" cstate="print">
            <a:extLst>
              <a:ext uri="{28A0092B-C50C-407E-A947-70E740481C1C}">
                <a14:useLocalDpi xmlns:a14="http://schemas.microsoft.com/office/drawing/2010/main" val="0"/>
              </a:ext>
            </a:extLst>
          </a:blip>
          <a:srcRect t="42000" b="41038"/>
          <a:stretch/>
        </p:blipFill>
        <p:spPr>
          <a:xfrm>
            <a:off x="5273903" y="1975662"/>
            <a:ext cx="1463040" cy="221758"/>
          </a:xfrm>
          <a:prstGeom prst="rect">
            <a:avLst/>
          </a:prstGeom>
        </p:spPr>
      </p:pic>
      <mc:AlternateContent xmlns:mc="http://schemas.openxmlformats.org/markup-compatibility/2006" xmlns:p14="http://schemas.microsoft.com/office/powerpoint/2010/main">
        <mc:Choice Requires="p14">
          <p:contentPart p14:bwMode="auto" r:id="rId6">
            <p14:nvContentPartPr>
              <p14:cNvPr id="61" name="Ink 60"/>
              <p14:cNvContentPartPr/>
              <p14:nvPr/>
            </p14:nvContentPartPr>
            <p14:xfrm>
              <a:off x="5502503" y="2570022"/>
              <a:ext cx="1005840" cy="274320"/>
            </p14:xfrm>
          </p:contentPart>
        </mc:Choice>
        <mc:Fallback xmlns="">
          <p:pic>
            <p:nvPicPr>
              <p:cNvPr id="61" name="Ink 60"/>
              <p:cNvPicPr/>
              <p:nvPr/>
            </p:nvPicPr>
            <p:blipFill>
              <a:blip r:embed="rId7"/>
              <a:stretch>
                <a:fillRect/>
              </a:stretch>
            </p:blipFill>
            <p:spPr>
              <a:xfrm>
                <a:off x="5467943" y="2536902"/>
                <a:ext cx="1073520" cy="340560"/>
              </a:xfrm>
              <a:prstGeom prst="rect">
                <a:avLst/>
              </a:prstGeom>
            </p:spPr>
          </p:pic>
        </mc:Fallback>
      </mc:AlternateContent>
      <p:cxnSp>
        <p:nvCxnSpPr>
          <p:cNvPr id="29" name="Straight Arrow Connector 28"/>
          <p:cNvCxnSpPr/>
          <p:nvPr/>
        </p:nvCxnSpPr>
        <p:spPr>
          <a:xfrm flipH="1">
            <a:off x="2627726" y="946283"/>
            <a:ext cx="4573174" cy="3298176"/>
          </a:xfrm>
          <a:prstGeom prst="straightConnector1">
            <a:avLst/>
          </a:prstGeom>
          <a:ln w="38100">
            <a:solidFill>
              <a:schemeClr val="accent6">
                <a:lumMod val="75000"/>
              </a:schemeClr>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415969" y="3721239"/>
            <a:ext cx="423514" cy="523220"/>
          </a:xfrm>
          <a:prstGeom prst="rect">
            <a:avLst/>
          </a:prstGeom>
          <a:noFill/>
        </p:spPr>
        <p:txBody>
          <a:bodyPr wrap="none" rtlCol="0">
            <a:spAutoFit/>
          </a:bodyPr>
          <a:lstStyle/>
          <a:p>
            <a:r>
              <a:rPr lang="en-US" sz="2800" dirty="0" smtClean="0">
                <a:solidFill>
                  <a:srgbClr val="0070C0"/>
                </a:solidFill>
                <a:latin typeface="Orly's Font 2" pitchFamily="66" charset="0"/>
                <a:ea typeface="Verdana" pitchFamily="34" charset="0"/>
                <a:cs typeface="Verdana" pitchFamily="34" charset="0"/>
              </a:rPr>
              <a:t>X</a:t>
            </a:r>
          </a:p>
        </p:txBody>
      </p:sp>
      <p:sp>
        <p:nvSpPr>
          <p:cNvPr id="12" name="Rectangle 11"/>
          <p:cNvSpPr/>
          <p:nvPr/>
        </p:nvSpPr>
        <p:spPr>
          <a:xfrm>
            <a:off x="5236234" y="1744730"/>
            <a:ext cx="2544217" cy="1204667"/>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 name="Left Brace 12"/>
          <p:cNvSpPr/>
          <p:nvPr/>
        </p:nvSpPr>
        <p:spPr>
          <a:xfrm>
            <a:off x="4687491" y="516853"/>
            <a:ext cx="453644" cy="1148364"/>
          </a:xfrm>
          <a:prstGeom prst="leftBrace">
            <a:avLst/>
          </a:prstGeom>
          <a:ln w="381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 name="Left Brace 31"/>
          <p:cNvSpPr/>
          <p:nvPr/>
        </p:nvSpPr>
        <p:spPr>
          <a:xfrm>
            <a:off x="4680769" y="1665217"/>
            <a:ext cx="453644" cy="1364703"/>
          </a:xfrm>
          <a:prstGeom prst="leftBrace">
            <a:avLst/>
          </a:prstGeom>
          <a:ln w="381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3" name="Text Placeholder 2"/>
          <p:cNvSpPr txBox="1">
            <a:spLocks/>
          </p:cNvSpPr>
          <p:nvPr/>
        </p:nvSpPr>
        <p:spPr bwMode="auto">
          <a:xfrm>
            <a:off x="2171699" y="855174"/>
            <a:ext cx="270129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6">
                    <a:lumMod val="75000"/>
                  </a:schemeClr>
                </a:solidFill>
                <a:latin typeface="Orly's Font 2" pitchFamily="66" charset="0"/>
              </a:rPr>
              <a:t>Inches</a:t>
            </a:r>
            <a:endParaRPr lang="en-US" sz="2800" dirty="0">
              <a:solidFill>
                <a:schemeClr val="accent6">
                  <a:lumMod val="75000"/>
                </a:schemeClr>
              </a:solidFill>
              <a:latin typeface="Orly's Font 2" pitchFamily="66" charset="0"/>
            </a:endParaRPr>
          </a:p>
        </p:txBody>
      </p:sp>
      <p:sp>
        <p:nvSpPr>
          <p:cNvPr id="34" name="Text Placeholder 2"/>
          <p:cNvSpPr txBox="1">
            <a:spLocks/>
          </p:cNvSpPr>
          <p:nvPr/>
        </p:nvSpPr>
        <p:spPr bwMode="auto">
          <a:xfrm>
            <a:off x="2053442" y="2086541"/>
            <a:ext cx="270129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6">
                    <a:lumMod val="75000"/>
                  </a:schemeClr>
                </a:solidFill>
                <a:latin typeface="Orly's Font 2" pitchFamily="66" charset="0"/>
              </a:rPr>
              <a:t>Centimeters</a:t>
            </a:r>
            <a:endParaRPr lang="en-US" sz="2800" dirty="0">
              <a:solidFill>
                <a:schemeClr val="accent6">
                  <a:lumMod val="75000"/>
                </a:schemeClr>
              </a:solidFill>
              <a:latin typeface="Orly's Font 2" pitchFamily="66" charset="0"/>
            </a:endParaRPr>
          </a:p>
        </p:txBody>
      </p:sp>
      <p:cxnSp>
        <p:nvCxnSpPr>
          <p:cNvPr id="35" name="Straight Arrow Connector 34"/>
          <p:cNvCxnSpPr/>
          <p:nvPr/>
        </p:nvCxnSpPr>
        <p:spPr>
          <a:xfrm flipH="1">
            <a:off x="6211750" y="1429871"/>
            <a:ext cx="1103450" cy="2821596"/>
          </a:xfrm>
          <a:prstGeom prst="straightConnector1">
            <a:avLst/>
          </a:prstGeom>
          <a:ln w="38100">
            <a:solidFill>
              <a:schemeClr val="accent6">
                <a:lumMod val="75000"/>
              </a:schemeClr>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5999993" y="3721239"/>
            <a:ext cx="423514" cy="523220"/>
          </a:xfrm>
          <a:prstGeom prst="rect">
            <a:avLst/>
          </a:prstGeom>
          <a:noFill/>
        </p:spPr>
        <p:txBody>
          <a:bodyPr wrap="none" rtlCol="0">
            <a:spAutoFit/>
          </a:bodyPr>
          <a:lstStyle/>
          <a:p>
            <a:r>
              <a:rPr lang="en-US" sz="2800" dirty="0" smtClean="0">
                <a:solidFill>
                  <a:srgbClr val="0070C0"/>
                </a:solidFill>
                <a:latin typeface="Orly's Font 2" pitchFamily="66" charset="0"/>
                <a:ea typeface="Verdana" pitchFamily="34" charset="0"/>
                <a:cs typeface="Verdana" pitchFamily="34" charset="0"/>
              </a:rPr>
              <a:t>X</a:t>
            </a:r>
          </a:p>
        </p:txBody>
      </p:sp>
      <p:sp>
        <p:nvSpPr>
          <p:cNvPr id="36" name="Oval 35"/>
          <p:cNvSpPr/>
          <p:nvPr/>
        </p:nvSpPr>
        <p:spPr>
          <a:xfrm>
            <a:off x="800100" y="3029920"/>
            <a:ext cx="914400" cy="914400"/>
          </a:xfrm>
          <a:prstGeom prst="ellipse">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 name="Rectangle 46"/>
          <p:cNvSpPr/>
          <p:nvPr/>
        </p:nvSpPr>
        <p:spPr>
          <a:xfrm>
            <a:off x="4114800" y="4146553"/>
            <a:ext cx="605793" cy="549133"/>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 name="Rectangle 47"/>
          <p:cNvSpPr/>
          <p:nvPr/>
        </p:nvSpPr>
        <p:spPr>
          <a:xfrm>
            <a:off x="7315201" y="580607"/>
            <a:ext cx="342900" cy="1024957"/>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 name="Rectangle 48"/>
          <p:cNvSpPr/>
          <p:nvPr/>
        </p:nvSpPr>
        <p:spPr>
          <a:xfrm>
            <a:off x="7319148" y="1808789"/>
            <a:ext cx="342900" cy="1024957"/>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Tree>
    <p:extLst>
      <p:ext uri="{BB962C8B-B14F-4D97-AF65-F5344CB8AC3E}">
        <p14:creationId xmlns:p14="http://schemas.microsoft.com/office/powerpoint/2010/main" val="768904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fade">
                                      <p:cBhvr>
                                        <p:cTn id="10" dur="500"/>
                                        <p:tgtEl>
                                          <p:spTgt spid="43"/>
                                        </p:tgtEl>
                                      </p:cBhvr>
                                    </p:animEffect>
                                  </p:childTnLst>
                                </p:cTn>
                              </p:par>
                              <p:par>
                                <p:cTn id="11" presetID="10" presetClass="entr" presetSubtype="0" fill="hold" nodeType="with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fade">
                                      <p:cBhvr>
                                        <p:cTn id="13" dur="500"/>
                                        <p:tgtEl>
                                          <p:spTgt spid="44"/>
                                        </p:tgtEl>
                                      </p:cBhvr>
                                    </p:animEffect>
                                  </p:childTnLst>
                                </p:cTn>
                              </p:par>
                              <p:par>
                                <p:cTn id="14" presetID="10" presetClass="entr" presetSubtype="0" fill="hold" nodeType="with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500"/>
                                        <p:tgtEl>
                                          <p:spTgt spid="45"/>
                                        </p:tgtEl>
                                      </p:cBhvr>
                                    </p:animEffect>
                                  </p:childTnLst>
                                </p:cTn>
                              </p:par>
                              <p:par>
                                <p:cTn id="17" presetID="10" presetClass="entr" presetSubtype="0" fill="hold" nodeType="with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fade">
                                      <p:cBhvr>
                                        <p:cTn id="19" dur="500"/>
                                        <p:tgtEl>
                                          <p:spTgt spid="60"/>
                                        </p:tgtEl>
                                      </p:cBhvr>
                                    </p:animEffect>
                                  </p:childTnLst>
                                </p:cTn>
                              </p:par>
                              <p:par>
                                <p:cTn id="20" presetID="10" presetClass="entr" presetSubtype="0" fill="hold" nodeType="withEffect">
                                  <p:stCondLst>
                                    <p:cond delay="0"/>
                                  </p:stCondLst>
                                  <p:childTnLst>
                                    <p:set>
                                      <p:cBhvr>
                                        <p:cTn id="21" dur="1" fill="hold">
                                          <p:stCondLst>
                                            <p:cond delay="0"/>
                                          </p:stCondLst>
                                        </p:cTn>
                                        <p:tgtEl>
                                          <p:spTgt spid="61"/>
                                        </p:tgtEl>
                                        <p:attrNameLst>
                                          <p:attrName>style.visibility</p:attrName>
                                        </p:attrNameLst>
                                      </p:cBhvr>
                                      <p:to>
                                        <p:strVal val="visible"/>
                                      </p:to>
                                    </p:set>
                                    <p:animEffect transition="in" filter="fade">
                                      <p:cBhvr>
                                        <p:cTn id="22" dur="500"/>
                                        <p:tgtEl>
                                          <p:spTgt spid="6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subTnLst>
                                    <p:set>
                                      <p:cBhvr override="childStyle">
                                        <p:cTn dur="1" fill="hold" display="0" masterRel="nextClick" afterEffect="1"/>
                                        <p:tgtEl>
                                          <p:spTgt spid="16"/>
                                        </p:tgtEl>
                                        <p:attrNameLst>
                                          <p:attrName>style.visibility</p:attrName>
                                        </p:attrNameLst>
                                      </p:cBhvr>
                                      <p:to>
                                        <p:strVal val="hidden"/>
                                      </p:to>
                                    </p:set>
                                  </p:sub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500"/>
                                        <p:tgtEl>
                                          <p:spTgt spid="27"/>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fade">
                                      <p:cBhvr>
                                        <p:cTn id="45" dur="500"/>
                                        <p:tgtEl>
                                          <p:spTgt spid="20"/>
                                        </p:tgtEl>
                                      </p:cBhvr>
                                    </p:animEffect>
                                  </p:childTnLst>
                                  <p:subTnLst>
                                    <p:set>
                                      <p:cBhvr override="childStyle">
                                        <p:cTn dur="1" fill="hold" display="0" masterRel="nextClick" afterEffect="1"/>
                                        <p:tgtEl>
                                          <p:spTgt spid="20"/>
                                        </p:tgtEl>
                                        <p:attrNameLst>
                                          <p:attrName>style.visibility</p:attrName>
                                        </p:attrNameLst>
                                      </p:cBhvr>
                                      <p:to>
                                        <p:strVal val="hidden"/>
                                      </p:to>
                                    </p:set>
                                  </p:sub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500"/>
                                        <p:tgtEl>
                                          <p:spTgt spid="26"/>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6"/>
                                        </p:tgtEl>
                                        <p:attrNameLst>
                                          <p:attrName>style.visibility</p:attrName>
                                        </p:attrNameLst>
                                      </p:cBhvr>
                                      <p:to>
                                        <p:strVal val="visible"/>
                                      </p:to>
                                    </p:set>
                                    <p:animEffect transition="in" filter="fade">
                                      <p:cBhvr>
                                        <p:cTn id="53" dur="500"/>
                                        <p:tgtEl>
                                          <p:spTgt spid="46"/>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fade">
                                      <p:cBhvr>
                                        <p:cTn id="58" dur="500"/>
                                        <p:tgtEl>
                                          <p:spTgt spid="25"/>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fade">
                                      <p:cBhvr>
                                        <p:cTn id="61" dur="500"/>
                                        <p:tgtEl>
                                          <p:spTgt spid="28"/>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fade">
                                      <p:cBhvr>
                                        <p:cTn id="66" dur="500"/>
                                        <p:tgtEl>
                                          <p:spTgt spid="12"/>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fade">
                                      <p:cBhvr>
                                        <p:cTn id="71" dur="2000"/>
                                        <p:tgtEl>
                                          <p:spTgt spid="13"/>
                                        </p:tgtEl>
                                      </p:cBhvr>
                                    </p:animEffect>
                                  </p:childTnLst>
                                  <p:subTnLst>
                                    <p:set>
                                      <p:cBhvr override="childStyle">
                                        <p:cTn dur="1" fill="hold" display="0" masterRel="nextClick" afterEffect="1"/>
                                        <p:tgtEl>
                                          <p:spTgt spid="13"/>
                                        </p:tgtEl>
                                        <p:attrNameLst>
                                          <p:attrName>style.visibility</p:attrName>
                                        </p:attrNameLst>
                                      </p:cBhvr>
                                      <p:to>
                                        <p:strVal val="hidden"/>
                                      </p:to>
                                    </p:set>
                                  </p:subTnLst>
                                </p:cTn>
                              </p:par>
                              <p:par>
                                <p:cTn id="72" presetID="1" presetClass="entr" presetSubtype="0" fill="hold" grpId="0" nodeType="withEffect">
                                  <p:stCondLst>
                                    <p:cond delay="0"/>
                                  </p:stCondLst>
                                  <p:childTnLst>
                                    <p:set>
                                      <p:cBhvr>
                                        <p:cTn id="73" dur="1" fill="hold">
                                          <p:stCondLst>
                                            <p:cond delay="0"/>
                                          </p:stCondLst>
                                        </p:cTn>
                                        <p:tgtEl>
                                          <p:spTgt spid="33"/>
                                        </p:tgtEl>
                                        <p:attrNameLst>
                                          <p:attrName>style.visibility</p:attrName>
                                        </p:attrNameLst>
                                      </p:cBhvr>
                                      <p:to>
                                        <p:strVal val="visible"/>
                                      </p:to>
                                    </p:set>
                                  </p:childTnLst>
                                  <p:subTnLst>
                                    <p:set>
                                      <p:cBhvr override="childStyle">
                                        <p:cTn dur="1" fill="hold" display="0" masterRel="nextClick" afterEffect="1"/>
                                        <p:tgtEl>
                                          <p:spTgt spid="33"/>
                                        </p:tgtEl>
                                        <p:attrNameLst>
                                          <p:attrName>style.visibility</p:attrName>
                                        </p:attrNameLst>
                                      </p:cBhvr>
                                      <p:to>
                                        <p:strVal val="hidden"/>
                                      </p:to>
                                    </p:set>
                                  </p:subTnLst>
                                </p:cTn>
                              </p:par>
                              <p:par>
                                <p:cTn id="74" presetID="10" presetClass="entr" presetSubtype="0" fill="hold" grpId="1" nodeType="withEffect">
                                  <p:stCondLst>
                                    <p:cond delay="0"/>
                                  </p:stCondLst>
                                  <p:childTnLst>
                                    <p:set>
                                      <p:cBhvr>
                                        <p:cTn id="75" dur="1" fill="hold">
                                          <p:stCondLst>
                                            <p:cond delay="0"/>
                                          </p:stCondLst>
                                        </p:cTn>
                                        <p:tgtEl>
                                          <p:spTgt spid="48"/>
                                        </p:tgtEl>
                                        <p:attrNameLst>
                                          <p:attrName>style.visibility</p:attrName>
                                        </p:attrNameLst>
                                      </p:cBhvr>
                                      <p:to>
                                        <p:strVal val="visible"/>
                                      </p:to>
                                    </p:set>
                                    <p:animEffect transition="in" filter="fade">
                                      <p:cBhvr>
                                        <p:cTn id="76" dur="500"/>
                                        <p:tgtEl>
                                          <p:spTgt spid="48"/>
                                        </p:tgtEl>
                                      </p:cBhvr>
                                    </p:animEffect>
                                  </p:childTnLst>
                                </p:cTn>
                              </p:par>
                              <p:par>
                                <p:cTn id="77" presetID="26" presetClass="emph" presetSubtype="0" fill="hold" grpId="0" nodeType="withEffect">
                                  <p:stCondLst>
                                    <p:cond delay="0"/>
                                  </p:stCondLst>
                                  <p:childTnLst>
                                    <p:animEffect transition="out" filter="fade">
                                      <p:cBhvr>
                                        <p:cTn id="78" dur="2000" tmFilter="0, 0; .2, .5; .8, .5; 1, 0"/>
                                        <p:tgtEl>
                                          <p:spTgt spid="48"/>
                                        </p:tgtEl>
                                      </p:cBhvr>
                                    </p:animEffect>
                                    <p:animScale>
                                      <p:cBhvr>
                                        <p:cTn id="79" dur="1000" autoRev="1" fill="hold"/>
                                        <p:tgtEl>
                                          <p:spTgt spid="48"/>
                                        </p:tgtEl>
                                      </p:cBhvr>
                                      <p:by x="105000" y="105000"/>
                                    </p:animScale>
                                  </p:childTnLst>
                                  <p:subTnLst>
                                    <p:set>
                                      <p:cBhvr override="childStyle">
                                        <p:cTn dur="1" fill="hold" display="0" masterRel="sameClick" afterEffect="1">
                                          <p:stCondLst>
                                            <p:cond evt="end" delay="0">
                                              <p:tn val="77"/>
                                            </p:cond>
                                          </p:stCondLst>
                                        </p:cTn>
                                        <p:tgtEl>
                                          <p:spTgt spid="48"/>
                                        </p:tgtEl>
                                        <p:attrNameLst>
                                          <p:attrName>style.visibility</p:attrName>
                                        </p:attrNameLst>
                                      </p:cBhvr>
                                      <p:to>
                                        <p:strVal val="hidden"/>
                                      </p:to>
                                    </p:set>
                                  </p:sub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32"/>
                                        </p:tgtEl>
                                        <p:attrNameLst>
                                          <p:attrName>style.visibility</p:attrName>
                                        </p:attrNameLst>
                                      </p:cBhvr>
                                      <p:to>
                                        <p:strVal val="visible"/>
                                      </p:to>
                                    </p:set>
                                    <p:animEffect transition="in" filter="fade">
                                      <p:cBhvr>
                                        <p:cTn id="84" dur="2000"/>
                                        <p:tgtEl>
                                          <p:spTgt spid="32"/>
                                        </p:tgtEl>
                                      </p:cBhvr>
                                    </p:animEffect>
                                  </p:childTnLst>
                                  <p:subTnLst>
                                    <p:set>
                                      <p:cBhvr override="childStyle">
                                        <p:cTn dur="1" fill="hold" display="0" masterRel="nextClick" afterEffect="1"/>
                                        <p:tgtEl>
                                          <p:spTgt spid="32"/>
                                        </p:tgtEl>
                                        <p:attrNameLst>
                                          <p:attrName>style.visibility</p:attrName>
                                        </p:attrNameLst>
                                      </p:cBhvr>
                                      <p:to>
                                        <p:strVal val="hidden"/>
                                      </p:to>
                                    </p:set>
                                  </p:subTnLst>
                                </p:cTn>
                              </p:par>
                              <p:par>
                                <p:cTn id="85" presetID="1" presetClass="entr" presetSubtype="0" fill="hold" grpId="0" nodeType="withEffect">
                                  <p:stCondLst>
                                    <p:cond delay="0"/>
                                  </p:stCondLst>
                                  <p:childTnLst>
                                    <p:set>
                                      <p:cBhvr>
                                        <p:cTn id="86" dur="1" fill="hold">
                                          <p:stCondLst>
                                            <p:cond delay="0"/>
                                          </p:stCondLst>
                                        </p:cTn>
                                        <p:tgtEl>
                                          <p:spTgt spid="34"/>
                                        </p:tgtEl>
                                        <p:attrNameLst>
                                          <p:attrName>style.visibility</p:attrName>
                                        </p:attrNameLst>
                                      </p:cBhvr>
                                      <p:to>
                                        <p:strVal val="visible"/>
                                      </p:to>
                                    </p:set>
                                  </p:childTnLst>
                                  <p:subTnLst>
                                    <p:set>
                                      <p:cBhvr override="childStyle">
                                        <p:cTn dur="1" fill="hold" display="0" masterRel="nextClick" afterEffect="1"/>
                                        <p:tgtEl>
                                          <p:spTgt spid="34"/>
                                        </p:tgtEl>
                                        <p:attrNameLst>
                                          <p:attrName>style.visibility</p:attrName>
                                        </p:attrNameLst>
                                      </p:cBhvr>
                                      <p:to>
                                        <p:strVal val="hidden"/>
                                      </p:to>
                                    </p:set>
                                  </p:subTnLst>
                                </p:cTn>
                              </p:par>
                              <p:par>
                                <p:cTn id="87" presetID="10" presetClass="entr" presetSubtype="0" fill="hold" grpId="1" nodeType="withEffect">
                                  <p:stCondLst>
                                    <p:cond delay="0"/>
                                  </p:stCondLst>
                                  <p:childTnLst>
                                    <p:set>
                                      <p:cBhvr>
                                        <p:cTn id="88" dur="1" fill="hold">
                                          <p:stCondLst>
                                            <p:cond delay="0"/>
                                          </p:stCondLst>
                                        </p:cTn>
                                        <p:tgtEl>
                                          <p:spTgt spid="49"/>
                                        </p:tgtEl>
                                        <p:attrNameLst>
                                          <p:attrName>style.visibility</p:attrName>
                                        </p:attrNameLst>
                                      </p:cBhvr>
                                      <p:to>
                                        <p:strVal val="visible"/>
                                      </p:to>
                                    </p:set>
                                    <p:animEffect transition="in" filter="fade">
                                      <p:cBhvr>
                                        <p:cTn id="89" dur="500"/>
                                        <p:tgtEl>
                                          <p:spTgt spid="49"/>
                                        </p:tgtEl>
                                      </p:cBhvr>
                                    </p:animEffect>
                                  </p:childTnLst>
                                </p:cTn>
                              </p:par>
                              <p:par>
                                <p:cTn id="90" presetID="26" presetClass="emph" presetSubtype="0" fill="hold" grpId="0" nodeType="withEffect">
                                  <p:stCondLst>
                                    <p:cond delay="0"/>
                                  </p:stCondLst>
                                  <p:childTnLst>
                                    <p:animEffect transition="out" filter="fade">
                                      <p:cBhvr>
                                        <p:cTn id="91" dur="2000" tmFilter="0, 0; .2, .5; .8, .5; 1, 0"/>
                                        <p:tgtEl>
                                          <p:spTgt spid="49"/>
                                        </p:tgtEl>
                                      </p:cBhvr>
                                    </p:animEffect>
                                    <p:animScale>
                                      <p:cBhvr>
                                        <p:cTn id="92" dur="1000" autoRev="1" fill="hold"/>
                                        <p:tgtEl>
                                          <p:spTgt spid="49"/>
                                        </p:tgtEl>
                                      </p:cBhvr>
                                      <p:by x="105000" y="105000"/>
                                    </p:animScale>
                                  </p:childTnLst>
                                  <p:subTnLst>
                                    <p:set>
                                      <p:cBhvr override="childStyle">
                                        <p:cTn dur="1" fill="hold" display="0" masterRel="sameClick" afterEffect="1">
                                          <p:stCondLst>
                                            <p:cond evt="end" delay="0">
                                              <p:tn val="90"/>
                                            </p:cond>
                                          </p:stCondLst>
                                        </p:cTn>
                                        <p:tgtEl>
                                          <p:spTgt spid="49"/>
                                        </p:tgtEl>
                                        <p:attrNameLst>
                                          <p:attrName>style.visibility</p:attrName>
                                        </p:attrNameLst>
                                      </p:cBhvr>
                                      <p:to>
                                        <p:strVal val="hidden"/>
                                      </p:to>
                                    </p:set>
                                  </p:subTnLst>
                                </p:cTn>
                              </p:par>
                            </p:childTnLst>
                          </p:cTn>
                        </p:par>
                      </p:childTnLst>
                    </p:cTn>
                  </p:par>
                  <p:par>
                    <p:cTn id="93" fill="hold">
                      <p:stCondLst>
                        <p:cond delay="indefinite"/>
                      </p:stCondLst>
                      <p:childTnLst>
                        <p:par>
                          <p:cTn id="94" fill="hold">
                            <p:stCondLst>
                              <p:cond delay="0"/>
                            </p:stCondLst>
                            <p:childTnLst>
                              <p:par>
                                <p:cTn id="95" presetID="1" presetClass="entr" presetSubtype="0" fill="hold" grpId="0" nodeType="clickEffect">
                                  <p:stCondLst>
                                    <p:cond delay="0"/>
                                  </p:stCondLst>
                                  <p:childTnLst>
                                    <p:set>
                                      <p:cBhvr>
                                        <p:cTn id="96" dur="1" fill="hold">
                                          <p:stCondLst>
                                            <p:cond delay="0"/>
                                          </p:stCondLst>
                                        </p:cTn>
                                        <p:tgtEl>
                                          <p:spTgt spid="36"/>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nodeType="clickEffect">
                                  <p:stCondLst>
                                    <p:cond delay="0"/>
                                  </p:stCondLst>
                                  <p:childTnLst>
                                    <p:set>
                                      <p:cBhvr>
                                        <p:cTn id="100" dur="1" fill="hold">
                                          <p:stCondLst>
                                            <p:cond delay="0"/>
                                          </p:stCondLst>
                                        </p:cTn>
                                        <p:tgtEl>
                                          <p:spTgt spid="29"/>
                                        </p:tgtEl>
                                        <p:attrNameLst>
                                          <p:attrName>style.visibility</p:attrName>
                                        </p:attrNameLst>
                                      </p:cBhvr>
                                      <p:to>
                                        <p:strVal val="visible"/>
                                      </p:to>
                                    </p:set>
                                    <p:animEffect transition="in" filter="fade">
                                      <p:cBhvr>
                                        <p:cTn id="101" dur="3000"/>
                                        <p:tgtEl>
                                          <p:spTgt spid="29"/>
                                        </p:tgtEl>
                                      </p:cBhvr>
                                    </p:animEffect>
                                  </p:childTnLst>
                                  <p:subTnLst>
                                    <p:set>
                                      <p:cBhvr override="childStyle">
                                        <p:cTn dur="1" fill="hold" display="0" masterRel="sameClick" afterEffect="1">
                                          <p:stCondLst>
                                            <p:cond evt="end" delay="0">
                                              <p:tn val="99"/>
                                            </p:cond>
                                          </p:stCondLst>
                                        </p:cTn>
                                        <p:tgtEl>
                                          <p:spTgt spid="29"/>
                                        </p:tgtEl>
                                        <p:attrNameLst>
                                          <p:attrName>style.visibility</p:attrName>
                                        </p:attrNameLst>
                                      </p:cBhvr>
                                      <p:to>
                                        <p:strVal val="hidden"/>
                                      </p:to>
                                    </p:set>
                                  </p:subTnLst>
                                </p:cTn>
                              </p:par>
                            </p:childTnLst>
                          </p:cTn>
                        </p:par>
                        <p:par>
                          <p:cTn id="102" fill="hold">
                            <p:stCondLst>
                              <p:cond delay="3000"/>
                            </p:stCondLst>
                            <p:childTnLst>
                              <p:par>
                                <p:cTn id="103" presetID="10" presetClass="entr" presetSubtype="0" fill="hold" grpId="0" nodeType="afterEffect">
                                  <p:stCondLst>
                                    <p:cond delay="0"/>
                                  </p:stCondLst>
                                  <p:childTnLst>
                                    <p:set>
                                      <p:cBhvr>
                                        <p:cTn id="104" dur="1" fill="hold">
                                          <p:stCondLst>
                                            <p:cond delay="0"/>
                                          </p:stCondLst>
                                        </p:cTn>
                                        <p:tgtEl>
                                          <p:spTgt spid="11"/>
                                        </p:tgtEl>
                                        <p:attrNameLst>
                                          <p:attrName>style.visibility</p:attrName>
                                        </p:attrNameLst>
                                      </p:cBhvr>
                                      <p:to>
                                        <p:strVal val="visible"/>
                                      </p:to>
                                    </p:set>
                                    <p:animEffect transition="in" filter="fade">
                                      <p:cBhvr>
                                        <p:cTn id="105" dur="500"/>
                                        <p:tgtEl>
                                          <p:spTgt spid="11"/>
                                        </p:tgtEl>
                                      </p:cBhvr>
                                    </p:animEffect>
                                  </p:childTnLst>
                                </p:cTn>
                              </p:par>
                            </p:childTnLst>
                          </p:cTn>
                        </p:par>
                      </p:childTnLst>
                    </p:cTn>
                  </p:par>
                  <p:par>
                    <p:cTn id="106" fill="hold">
                      <p:stCondLst>
                        <p:cond delay="indefinite"/>
                      </p:stCondLst>
                      <p:childTnLst>
                        <p:par>
                          <p:cTn id="107" fill="hold">
                            <p:stCondLst>
                              <p:cond delay="0"/>
                            </p:stCondLst>
                            <p:childTnLst>
                              <p:par>
                                <p:cTn id="108" presetID="10" presetClass="entr" presetSubtype="0" fill="hold" nodeType="clickEffect">
                                  <p:stCondLst>
                                    <p:cond delay="0"/>
                                  </p:stCondLst>
                                  <p:childTnLst>
                                    <p:set>
                                      <p:cBhvr>
                                        <p:cTn id="109" dur="1" fill="hold">
                                          <p:stCondLst>
                                            <p:cond delay="0"/>
                                          </p:stCondLst>
                                        </p:cTn>
                                        <p:tgtEl>
                                          <p:spTgt spid="35"/>
                                        </p:tgtEl>
                                        <p:attrNameLst>
                                          <p:attrName>style.visibility</p:attrName>
                                        </p:attrNameLst>
                                      </p:cBhvr>
                                      <p:to>
                                        <p:strVal val="visible"/>
                                      </p:to>
                                    </p:set>
                                    <p:animEffect transition="in" filter="fade">
                                      <p:cBhvr>
                                        <p:cTn id="110" dur="2000"/>
                                        <p:tgtEl>
                                          <p:spTgt spid="35"/>
                                        </p:tgtEl>
                                      </p:cBhvr>
                                    </p:animEffect>
                                  </p:childTnLst>
                                  <p:subTnLst>
                                    <p:set>
                                      <p:cBhvr override="childStyle">
                                        <p:cTn dur="1" fill="hold" display="0" masterRel="sameClick" afterEffect="1">
                                          <p:stCondLst>
                                            <p:cond evt="end" delay="0">
                                              <p:tn val="108"/>
                                            </p:cond>
                                          </p:stCondLst>
                                        </p:cTn>
                                        <p:tgtEl>
                                          <p:spTgt spid="35"/>
                                        </p:tgtEl>
                                        <p:attrNameLst>
                                          <p:attrName>style.visibility</p:attrName>
                                        </p:attrNameLst>
                                      </p:cBhvr>
                                      <p:to>
                                        <p:strVal val="hidden"/>
                                      </p:to>
                                    </p:set>
                                  </p:subTnLst>
                                </p:cTn>
                              </p:par>
                            </p:childTnLst>
                          </p:cTn>
                        </p:par>
                        <p:par>
                          <p:cTn id="111" fill="hold">
                            <p:stCondLst>
                              <p:cond delay="2000"/>
                            </p:stCondLst>
                            <p:childTnLst>
                              <p:par>
                                <p:cTn id="112" presetID="10" presetClass="entr" presetSubtype="0" fill="hold" grpId="0" nodeType="afterEffect">
                                  <p:stCondLst>
                                    <p:cond delay="0"/>
                                  </p:stCondLst>
                                  <p:childTnLst>
                                    <p:set>
                                      <p:cBhvr>
                                        <p:cTn id="113" dur="1" fill="hold">
                                          <p:stCondLst>
                                            <p:cond delay="0"/>
                                          </p:stCondLst>
                                        </p:cTn>
                                        <p:tgtEl>
                                          <p:spTgt spid="39"/>
                                        </p:tgtEl>
                                        <p:attrNameLst>
                                          <p:attrName>style.visibility</p:attrName>
                                        </p:attrNameLst>
                                      </p:cBhvr>
                                      <p:to>
                                        <p:strVal val="visible"/>
                                      </p:to>
                                    </p:set>
                                    <p:animEffect transition="in" filter="fade">
                                      <p:cBhvr>
                                        <p:cTn id="114" dur="500"/>
                                        <p:tgtEl>
                                          <p:spTgt spid="39"/>
                                        </p:tgtEl>
                                      </p:cBhvr>
                                    </p:animEffect>
                                  </p:childTnLst>
                                </p:cTn>
                              </p:par>
                            </p:childTnLst>
                          </p:cTn>
                        </p:par>
                      </p:childTnLst>
                    </p:cTn>
                  </p:par>
                  <p:par>
                    <p:cTn id="115" fill="hold">
                      <p:stCondLst>
                        <p:cond delay="indefinite"/>
                      </p:stCondLst>
                      <p:childTnLst>
                        <p:par>
                          <p:cTn id="116" fill="hold">
                            <p:stCondLst>
                              <p:cond delay="0"/>
                            </p:stCondLst>
                            <p:childTnLst>
                              <p:par>
                                <p:cTn id="117" presetID="10" presetClass="entr" presetSubtype="0" fill="hold" grpId="0" nodeType="clickEffect">
                                  <p:stCondLst>
                                    <p:cond delay="0"/>
                                  </p:stCondLst>
                                  <p:childTnLst>
                                    <p:set>
                                      <p:cBhvr>
                                        <p:cTn id="118" dur="1" fill="hold">
                                          <p:stCondLst>
                                            <p:cond delay="0"/>
                                          </p:stCondLst>
                                        </p:cTn>
                                        <p:tgtEl>
                                          <p:spTgt spid="47"/>
                                        </p:tgtEl>
                                        <p:attrNameLst>
                                          <p:attrName>style.visibility</p:attrName>
                                        </p:attrNameLst>
                                      </p:cBhvr>
                                      <p:to>
                                        <p:strVal val="visible"/>
                                      </p:to>
                                    </p:set>
                                    <p:animEffect transition="in" filter="fade">
                                      <p:cBhvr>
                                        <p:cTn id="119"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0" animBg="1"/>
      <p:bldP spid="20" grpId="0" animBg="1"/>
      <p:bldP spid="27" grpId="0"/>
      <p:bldP spid="28" grpId="0"/>
      <p:bldP spid="46" grpId="0"/>
      <p:bldP spid="11" grpId="0"/>
      <p:bldP spid="12" grpId="0" animBg="1"/>
      <p:bldP spid="13" grpId="0" animBg="1"/>
      <p:bldP spid="32" grpId="0" animBg="1"/>
      <p:bldP spid="33" grpId="0"/>
      <p:bldP spid="34" grpId="0"/>
      <p:bldP spid="39" grpId="0"/>
      <p:bldP spid="36" grpId="0" animBg="1"/>
      <p:bldP spid="47" grpId="0" animBg="1"/>
      <p:bldP spid="48" grpId="0" animBg="1"/>
      <p:bldP spid="48" grpId="1" animBg="1"/>
      <p:bldP spid="49" grpId="0" animBg="1"/>
      <p:bldP spid="49"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p:cNvSpPr txBox="1">
            <a:spLocks/>
          </p:cNvSpPr>
          <p:nvPr/>
        </p:nvSpPr>
        <p:spPr bwMode="auto">
          <a:xfrm>
            <a:off x="111483" y="1617481"/>
            <a:ext cx="46091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Objects in our desk:</a:t>
            </a:r>
            <a:endParaRPr lang="en-US" sz="2800" dirty="0">
              <a:solidFill>
                <a:schemeClr val="accent1"/>
              </a:solidFill>
              <a:latin typeface="Orly's Font 2" pitchFamily="66" charset="0"/>
            </a:endParaRPr>
          </a:p>
        </p:txBody>
      </p:sp>
      <p:sp>
        <p:nvSpPr>
          <p:cNvPr id="16" name="AutoShape 4"/>
          <p:cNvSpPr>
            <a:spLocks noChangeArrowheads="1"/>
          </p:cNvSpPr>
          <p:nvPr/>
        </p:nvSpPr>
        <p:spPr bwMode="auto">
          <a:xfrm>
            <a:off x="7832755" y="2380007"/>
            <a:ext cx="914400" cy="548640"/>
          </a:xfrm>
          <a:prstGeom prst="leftArrow">
            <a:avLst>
              <a:gd name="adj1" fmla="val 49907"/>
              <a:gd name="adj2" fmla="val 56823"/>
            </a:avLst>
          </a:prstGeom>
          <a:solidFill>
            <a:schemeClr val="accent1"/>
          </a:solidFill>
          <a:ln>
            <a:noFill/>
          </a:ln>
          <a:effectLst>
            <a:outerShdw blurRad="50800" dist="38100" dir="2700000" algn="tl" rotWithShape="0">
              <a:prstClr val="black">
                <a:alpha val="40000"/>
              </a:prstClr>
            </a:outerShdw>
          </a:effectLst>
          <a:ex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20" name="AutoShape 4"/>
          <p:cNvSpPr>
            <a:spLocks noChangeArrowheads="1"/>
          </p:cNvSpPr>
          <p:nvPr/>
        </p:nvSpPr>
        <p:spPr bwMode="auto">
          <a:xfrm>
            <a:off x="7832755" y="1798423"/>
            <a:ext cx="914400" cy="548640"/>
          </a:xfrm>
          <a:prstGeom prst="leftArrow">
            <a:avLst>
              <a:gd name="adj1" fmla="val 49907"/>
              <a:gd name="adj2" fmla="val 56823"/>
            </a:avLst>
          </a:prstGeom>
          <a:solidFill>
            <a:schemeClr val="accent1"/>
          </a:solidFill>
          <a:ln>
            <a:noFill/>
          </a:ln>
          <a:effectLst>
            <a:outerShdw blurRad="50800" dist="38100" dir="2700000" algn="tl" rotWithShape="0">
              <a:prstClr val="black">
                <a:alpha val="40000"/>
              </a:prstClr>
            </a:outerShdw>
          </a:effectLst>
          <a:ex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aphicFrame>
        <p:nvGraphicFramePr>
          <p:cNvPr id="43" name="Table 42"/>
          <p:cNvGraphicFramePr>
            <a:graphicFrameLocks noGrp="1"/>
          </p:cNvGraphicFramePr>
          <p:nvPr>
            <p:extLst>
              <p:ext uri="{D42A27DB-BD31-4B8C-83A1-F6EECF244321}">
                <p14:modId xmlns:p14="http://schemas.microsoft.com/office/powerpoint/2010/main" val="832081065"/>
              </p:ext>
            </p:extLst>
          </p:nvPr>
        </p:nvGraphicFramePr>
        <p:xfrm>
          <a:off x="5156966" y="489762"/>
          <a:ext cx="2677257" cy="2560321"/>
        </p:xfrm>
        <a:graphic>
          <a:graphicData uri="http://schemas.openxmlformats.org/drawingml/2006/table">
            <a:tbl>
              <a:tblPr firstRow="1" firstCol="1" bandRow="1">
                <a:tableStyleId>{5C22544A-7EE6-4342-B048-85BDC9FD1C3A}</a:tableStyleId>
              </a:tblPr>
              <a:tblGrid>
                <a:gridCol w="1736822"/>
                <a:gridCol w="940435"/>
              </a:tblGrid>
              <a:tr h="654237">
                <a:tc>
                  <a:txBody>
                    <a:bodyPr/>
                    <a:lstStyle/>
                    <a:p>
                      <a:pPr marL="0" marR="0" algn="l">
                        <a:lnSpc>
                          <a:spcPct val="115000"/>
                        </a:lnSpc>
                        <a:spcBef>
                          <a:spcPts val="0"/>
                        </a:spcBef>
                        <a:spcAft>
                          <a:spcPts val="0"/>
                        </a:spcAft>
                      </a:pPr>
                      <a:endParaRPr lang="en-US" sz="1600" b="0" dirty="0">
                        <a:solidFill>
                          <a:schemeClr val="accent6">
                            <a:lumMod val="75000"/>
                          </a:schemeClr>
                        </a:solidFill>
                        <a:effectLst/>
                        <a:latin typeface="Orly's Font 2" pitchFamily="66"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600" b="0" dirty="0" smtClean="0">
                          <a:solidFill>
                            <a:schemeClr val="accent6">
                              <a:lumMod val="75000"/>
                            </a:schemeClr>
                          </a:solidFill>
                          <a:effectLst/>
                          <a:latin typeface="Orly's Font 2" pitchFamily="66" charset="0"/>
                        </a:rPr>
                        <a:t>3 in</a:t>
                      </a:r>
                      <a:endParaRPr lang="en-US" sz="1600" b="0" dirty="0">
                        <a:solidFill>
                          <a:schemeClr val="accent6">
                            <a:lumMod val="75000"/>
                          </a:schemeClr>
                        </a:solidFill>
                        <a:effectLst/>
                        <a:latin typeface="Orly's Font 2" pitchFamily="66" charset="0"/>
                        <a:ea typeface="Calibri"/>
                        <a:cs typeface="Times New Roman"/>
                      </a:endParaRPr>
                    </a:p>
                  </a:txBody>
                  <a:tcPr marL="68580" marR="68580" marT="0" marB="914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23390">
                <a:tc>
                  <a:txBody>
                    <a:bodyPr/>
                    <a:lstStyle/>
                    <a:p>
                      <a:pPr marL="0" marR="0" algn="l">
                        <a:lnSpc>
                          <a:spcPct val="115000"/>
                        </a:lnSpc>
                        <a:spcBef>
                          <a:spcPts val="0"/>
                        </a:spcBef>
                        <a:spcAft>
                          <a:spcPts val="0"/>
                        </a:spcAft>
                      </a:pPr>
                      <a:endParaRPr lang="en-US" sz="1600" b="0" dirty="0">
                        <a:solidFill>
                          <a:schemeClr val="accent6">
                            <a:lumMod val="75000"/>
                          </a:schemeClr>
                        </a:solidFill>
                        <a:effectLst/>
                        <a:latin typeface="Orly's Font 2" pitchFamily="66"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600" b="0" baseline="0" dirty="0" smtClean="0">
                          <a:solidFill>
                            <a:schemeClr val="accent6">
                              <a:lumMod val="75000"/>
                            </a:schemeClr>
                          </a:solidFill>
                          <a:effectLst/>
                          <a:latin typeface="Orly's Font 2" pitchFamily="66" charset="0"/>
                          <a:ea typeface="+mn-ea"/>
                          <a:cs typeface="+mn-cs"/>
                        </a:rPr>
                        <a:t>5 in</a:t>
                      </a:r>
                      <a:endParaRPr lang="en-US" sz="1600" b="0" dirty="0">
                        <a:solidFill>
                          <a:schemeClr val="accent6">
                            <a:lumMod val="75000"/>
                          </a:schemeClr>
                        </a:solidFill>
                        <a:effectLst/>
                        <a:latin typeface="Orly's Font 2" pitchFamily="66" charset="0"/>
                        <a:ea typeface="Calibri"/>
                        <a:cs typeface="Times New Roman"/>
                      </a:endParaRPr>
                    </a:p>
                  </a:txBody>
                  <a:tcPr marL="68580" marR="68580" marT="0" marB="914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73500">
                <a:tc>
                  <a:txBody>
                    <a:bodyPr/>
                    <a:lstStyle/>
                    <a:p>
                      <a:pPr marL="0" marR="0" algn="l">
                        <a:lnSpc>
                          <a:spcPct val="115000"/>
                        </a:lnSpc>
                        <a:spcBef>
                          <a:spcPts val="0"/>
                        </a:spcBef>
                        <a:spcAft>
                          <a:spcPts val="0"/>
                        </a:spcAft>
                      </a:pPr>
                      <a:endParaRPr lang="en-US" sz="1600" b="0" dirty="0">
                        <a:solidFill>
                          <a:schemeClr val="accent6">
                            <a:lumMod val="75000"/>
                          </a:schemeClr>
                        </a:solidFill>
                        <a:effectLst/>
                        <a:latin typeface="Orly's Font 2" pitchFamily="66"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600" b="0" dirty="0" smtClean="0">
                          <a:solidFill>
                            <a:schemeClr val="accent6">
                              <a:lumMod val="75000"/>
                            </a:schemeClr>
                          </a:solidFill>
                          <a:effectLst/>
                          <a:latin typeface="Orly's Font 2" pitchFamily="66" charset="0"/>
                        </a:rPr>
                        <a:t>19 cm  </a:t>
                      </a:r>
                      <a:endParaRPr lang="en-US" sz="1600" b="0" dirty="0">
                        <a:solidFill>
                          <a:schemeClr val="accent6">
                            <a:lumMod val="75000"/>
                          </a:schemeClr>
                        </a:solidFill>
                        <a:effectLst/>
                        <a:latin typeface="Orly's Font 2" pitchFamily="66" charset="0"/>
                        <a:ea typeface="Calibri"/>
                        <a:cs typeface="Times New Roman"/>
                      </a:endParaRPr>
                    </a:p>
                  </a:txBody>
                  <a:tcPr marL="68580" marR="68580" marT="0" marB="914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709194">
                <a:tc>
                  <a:txBody>
                    <a:bodyPr/>
                    <a:lstStyle/>
                    <a:p>
                      <a:pPr marL="0" marR="0" algn="l">
                        <a:lnSpc>
                          <a:spcPct val="115000"/>
                        </a:lnSpc>
                        <a:spcBef>
                          <a:spcPts val="0"/>
                        </a:spcBef>
                        <a:spcAft>
                          <a:spcPts val="0"/>
                        </a:spcAft>
                      </a:pPr>
                      <a:endParaRPr lang="en-US" sz="1600" b="0" dirty="0">
                        <a:solidFill>
                          <a:schemeClr val="accent6">
                            <a:lumMod val="75000"/>
                          </a:schemeClr>
                        </a:solidFill>
                        <a:effectLst/>
                        <a:latin typeface="Orly's Font 2" pitchFamily="66"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600" b="0" dirty="0" smtClean="0">
                          <a:solidFill>
                            <a:schemeClr val="accent6">
                              <a:lumMod val="75000"/>
                            </a:schemeClr>
                          </a:solidFill>
                          <a:effectLst/>
                          <a:latin typeface="Orly's Font 2" pitchFamily="66" charset="0"/>
                          <a:ea typeface="+mn-ea"/>
                          <a:cs typeface="+mn-cs"/>
                        </a:rPr>
                        <a:t>5</a:t>
                      </a:r>
                      <a:r>
                        <a:rPr lang="en-US" sz="1600" b="0" baseline="0" dirty="0" smtClean="0">
                          <a:solidFill>
                            <a:schemeClr val="accent6">
                              <a:lumMod val="75000"/>
                            </a:schemeClr>
                          </a:solidFill>
                          <a:effectLst/>
                          <a:latin typeface="Orly's Font 2" pitchFamily="66" charset="0"/>
                          <a:ea typeface="+mn-ea"/>
                          <a:cs typeface="+mn-cs"/>
                        </a:rPr>
                        <a:t> cm</a:t>
                      </a:r>
                      <a:endParaRPr lang="en-US" sz="1600" b="0" dirty="0">
                        <a:solidFill>
                          <a:schemeClr val="accent6">
                            <a:lumMod val="75000"/>
                          </a:schemeClr>
                        </a:solidFill>
                        <a:effectLst/>
                        <a:latin typeface="Orly's Font 2" pitchFamily="66" charset="0"/>
                        <a:ea typeface="Calibri"/>
                        <a:cs typeface="Times New Roman"/>
                      </a:endParaRPr>
                    </a:p>
                  </a:txBody>
                  <a:tcPr marL="68580" marR="68580" marT="0" marB="914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pic>
        <p:nvPicPr>
          <p:cNvPr id="44" name="Picture 43"/>
          <p:cNvPicPr>
            <a:picLocks noChangeAspect="1"/>
          </p:cNvPicPr>
          <p:nvPr/>
        </p:nvPicPr>
        <p:blipFill rotWithShape="1">
          <a:blip r:embed="rId3" cstate="print">
            <a:extLst>
              <a:ext uri="{28A0092B-C50C-407E-A947-70E740481C1C}">
                <a14:useLocalDpi xmlns:a14="http://schemas.microsoft.com/office/drawing/2010/main" val="0"/>
              </a:ext>
            </a:extLst>
          </a:blip>
          <a:srcRect l="36458" t="4082" r="56563" b="27347"/>
          <a:stretch/>
        </p:blipFill>
        <p:spPr>
          <a:xfrm rot="16200000">
            <a:off x="5875856" y="130915"/>
            <a:ext cx="259135" cy="1371600"/>
          </a:xfrm>
          <a:prstGeom prst="rect">
            <a:avLst/>
          </a:prstGeom>
        </p:spPr>
      </p:pic>
      <p:pic>
        <p:nvPicPr>
          <p:cNvPr id="45" name="Picture 4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28183" y="1254179"/>
            <a:ext cx="1554480" cy="351385"/>
          </a:xfrm>
          <a:prstGeom prst="rect">
            <a:avLst/>
          </a:prstGeom>
        </p:spPr>
      </p:pic>
      <p:pic>
        <p:nvPicPr>
          <p:cNvPr id="60" name="Picture 59"/>
          <p:cNvPicPr>
            <a:picLocks noChangeAspect="1"/>
          </p:cNvPicPr>
          <p:nvPr/>
        </p:nvPicPr>
        <p:blipFill rotWithShape="1">
          <a:blip r:embed="rId5" cstate="print">
            <a:extLst>
              <a:ext uri="{28A0092B-C50C-407E-A947-70E740481C1C}">
                <a14:useLocalDpi xmlns:a14="http://schemas.microsoft.com/office/drawing/2010/main" val="0"/>
              </a:ext>
            </a:extLst>
          </a:blip>
          <a:srcRect t="42000" b="41038"/>
          <a:stretch/>
        </p:blipFill>
        <p:spPr>
          <a:xfrm>
            <a:off x="5273903" y="1975662"/>
            <a:ext cx="1463040" cy="221758"/>
          </a:xfrm>
          <a:prstGeom prst="rect">
            <a:avLst/>
          </a:prstGeom>
        </p:spPr>
      </p:pic>
      <mc:AlternateContent xmlns:mc="http://schemas.openxmlformats.org/markup-compatibility/2006" xmlns:p14="http://schemas.microsoft.com/office/powerpoint/2010/main">
        <mc:Choice Requires="p14">
          <p:contentPart p14:bwMode="auto" r:id="rId6">
            <p14:nvContentPartPr>
              <p14:cNvPr id="61" name="Ink 60"/>
              <p14:cNvContentPartPr/>
              <p14:nvPr/>
            </p14:nvContentPartPr>
            <p14:xfrm>
              <a:off x="5502503" y="2570022"/>
              <a:ext cx="1005840" cy="274320"/>
            </p14:xfrm>
          </p:contentPart>
        </mc:Choice>
        <mc:Fallback xmlns="">
          <p:pic>
            <p:nvPicPr>
              <p:cNvPr id="61" name="Ink 60"/>
              <p:cNvPicPr/>
              <p:nvPr/>
            </p:nvPicPr>
            <p:blipFill>
              <a:blip r:embed="rId7"/>
              <a:stretch>
                <a:fillRect/>
              </a:stretch>
            </p:blipFill>
            <p:spPr>
              <a:xfrm>
                <a:off x="5467943" y="2536902"/>
                <a:ext cx="1073520" cy="340560"/>
              </a:xfrm>
              <a:prstGeom prst="rect">
                <a:avLst/>
              </a:prstGeom>
            </p:spPr>
          </p:pic>
        </mc:Fallback>
      </mc:AlternateContent>
      <p:cxnSp>
        <p:nvCxnSpPr>
          <p:cNvPr id="29" name="Straight Arrow Connector 28"/>
          <p:cNvCxnSpPr/>
          <p:nvPr/>
        </p:nvCxnSpPr>
        <p:spPr>
          <a:xfrm>
            <a:off x="7273857" y="2041139"/>
            <a:ext cx="558898" cy="2174413"/>
          </a:xfrm>
          <a:prstGeom prst="straightConnector1">
            <a:avLst/>
          </a:prstGeom>
          <a:ln w="38100">
            <a:solidFill>
              <a:schemeClr val="accent6">
                <a:lumMod val="75000"/>
              </a:schemeClr>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7667485" y="3778057"/>
            <a:ext cx="423514" cy="523220"/>
          </a:xfrm>
          <a:prstGeom prst="rect">
            <a:avLst/>
          </a:prstGeom>
          <a:noFill/>
        </p:spPr>
        <p:txBody>
          <a:bodyPr wrap="none" rtlCol="0">
            <a:spAutoFit/>
          </a:bodyPr>
          <a:lstStyle/>
          <a:p>
            <a:r>
              <a:rPr lang="en-US" sz="2800" dirty="0" smtClean="0">
                <a:solidFill>
                  <a:srgbClr val="0070C0"/>
                </a:solidFill>
                <a:latin typeface="Orly's Font 2" pitchFamily="66" charset="0"/>
                <a:ea typeface="Verdana" pitchFamily="34" charset="0"/>
                <a:cs typeface="Verdana" pitchFamily="34" charset="0"/>
              </a:rPr>
              <a:t>X</a:t>
            </a:r>
          </a:p>
        </p:txBody>
      </p:sp>
      <p:sp>
        <p:nvSpPr>
          <p:cNvPr id="12" name="Rectangle 11"/>
          <p:cNvSpPr/>
          <p:nvPr/>
        </p:nvSpPr>
        <p:spPr>
          <a:xfrm>
            <a:off x="5236234" y="1744730"/>
            <a:ext cx="2544217" cy="1204667"/>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 name="Left Brace 12"/>
          <p:cNvSpPr/>
          <p:nvPr/>
        </p:nvSpPr>
        <p:spPr>
          <a:xfrm>
            <a:off x="4687491" y="516853"/>
            <a:ext cx="453644" cy="1148364"/>
          </a:xfrm>
          <a:prstGeom prst="leftBrace">
            <a:avLst/>
          </a:prstGeom>
          <a:ln w="381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 name="Left Brace 31"/>
          <p:cNvSpPr/>
          <p:nvPr/>
        </p:nvSpPr>
        <p:spPr>
          <a:xfrm>
            <a:off x="4680769" y="1665217"/>
            <a:ext cx="453644" cy="1364703"/>
          </a:xfrm>
          <a:prstGeom prst="leftBrace">
            <a:avLst/>
          </a:prstGeom>
          <a:ln w="381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3" name="Text Placeholder 2"/>
          <p:cNvSpPr txBox="1">
            <a:spLocks/>
          </p:cNvSpPr>
          <p:nvPr/>
        </p:nvSpPr>
        <p:spPr bwMode="auto">
          <a:xfrm>
            <a:off x="2171699" y="855174"/>
            <a:ext cx="270129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6">
                    <a:lumMod val="75000"/>
                  </a:schemeClr>
                </a:solidFill>
                <a:latin typeface="Orly's Font 2" pitchFamily="66" charset="0"/>
              </a:rPr>
              <a:t>Inches</a:t>
            </a:r>
            <a:endParaRPr lang="en-US" sz="2800" dirty="0">
              <a:solidFill>
                <a:schemeClr val="accent6">
                  <a:lumMod val="75000"/>
                </a:schemeClr>
              </a:solidFill>
              <a:latin typeface="Orly's Font 2" pitchFamily="66" charset="0"/>
            </a:endParaRPr>
          </a:p>
        </p:txBody>
      </p:sp>
      <p:sp>
        <p:nvSpPr>
          <p:cNvPr id="34" name="Text Placeholder 2"/>
          <p:cNvSpPr txBox="1">
            <a:spLocks/>
          </p:cNvSpPr>
          <p:nvPr/>
        </p:nvSpPr>
        <p:spPr bwMode="auto">
          <a:xfrm>
            <a:off x="2053442" y="2086541"/>
            <a:ext cx="270129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6">
                    <a:lumMod val="75000"/>
                  </a:schemeClr>
                </a:solidFill>
                <a:latin typeface="Orly's Font 2" pitchFamily="66" charset="0"/>
              </a:rPr>
              <a:t>Centimeters</a:t>
            </a:r>
            <a:endParaRPr lang="en-US" sz="2800" dirty="0">
              <a:solidFill>
                <a:schemeClr val="accent6">
                  <a:lumMod val="75000"/>
                </a:schemeClr>
              </a:solidFill>
              <a:latin typeface="Orly's Font 2" pitchFamily="66" charset="0"/>
            </a:endParaRPr>
          </a:p>
        </p:txBody>
      </p:sp>
      <p:cxnSp>
        <p:nvCxnSpPr>
          <p:cNvPr id="30" name="Straight Connector 29"/>
          <p:cNvCxnSpPr/>
          <p:nvPr/>
        </p:nvCxnSpPr>
        <p:spPr>
          <a:xfrm>
            <a:off x="1415503" y="4171618"/>
            <a:ext cx="6699797"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1569858" y="4209718"/>
            <a:ext cx="0" cy="2286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1428844" y="4460969"/>
            <a:ext cx="319318" cy="338554"/>
          </a:xfrm>
          <a:prstGeom prst="rect">
            <a:avLst/>
          </a:prstGeom>
          <a:noFill/>
        </p:spPr>
        <p:txBody>
          <a:bodyPr wrap="none" rtlCol="0">
            <a:spAutoFit/>
          </a:bodyPr>
          <a:lstStyle/>
          <a:p>
            <a:r>
              <a:rPr lang="en-US" sz="1600" dirty="0" smtClean="0">
                <a:solidFill>
                  <a:schemeClr val="accent6">
                    <a:lumMod val="75000"/>
                  </a:schemeClr>
                </a:solidFill>
                <a:latin typeface="Orly's Font 2" pitchFamily="66" charset="0"/>
                <a:ea typeface="Verdana" pitchFamily="34" charset="0"/>
                <a:cs typeface="Verdana" pitchFamily="34" charset="0"/>
              </a:rPr>
              <a:t>5</a:t>
            </a:r>
          </a:p>
        </p:txBody>
      </p:sp>
      <p:cxnSp>
        <p:nvCxnSpPr>
          <p:cNvPr id="41" name="Straight Connector 40"/>
          <p:cNvCxnSpPr/>
          <p:nvPr/>
        </p:nvCxnSpPr>
        <p:spPr>
          <a:xfrm>
            <a:off x="3357429" y="4193985"/>
            <a:ext cx="0" cy="2286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5149441" y="4193985"/>
            <a:ext cx="0" cy="2286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6941453" y="4186977"/>
            <a:ext cx="0" cy="2286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3221013" y="4458985"/>
            <a:ext cx="303288" cy="338554"/>
          </a:xfrm>
          <a:prstGeom prst="rect">
            <a:avLst/>
          </a:prstGeom>
          <a:noFill/>
        </p:spPr>
        <p:txBody>
          <a:bodyPr wrap="none" rtlCol="0">
            <a:spAutoFit/>
          </a:bodyPr>
          <a:lstStyle/>
          <a:p>
            <a:r>
              <a:rPr lang="en-US" sz="1600" dirty="0">
                <a:solidFill>
                  <a:schemeClr val="accent6">
                    <a:lumMod val="75000"/>
                  </a:schemeClr>
                </a:solidFill>
                <a:latin typeface="Orly's Font 2" pitchFamily="66" charset="0"/>
                <a:ea typeface="Verdana" pitchFamily="34" charset="0"/>
                <a:cs typeface="Verdana" pitchFamily="34" charset="0"/>
              </a:rPr>
              <a:t>9</a:t>
            </a:r>
            <a:endParaRPr lang="en-US" sz="1600" dirty="0" smtClean="0">
              <a:solidFill>
                <a:schemeClr val="accent6">
                  <a:lumMod val="75000"/>
                </a:schemeClr>
              </a:solidFill>
              <a:latin typeface="Orly's Font 2" pitchFamily="66" charset="0"/>
              <a:ea typeface="Verdana" pitchFamily="34" charset="0"/>
              <a:cs typeface="Verdana" pitchFamily="34" charset="0"/>
            </a:endParaRPr>
          </a:p>
        </p:txBody>
      </p:sp>
      <p:sp>
        <p:nvSpPr>
          <p:cNvPr id="50" name="TextBox 49"/>
          <p:cNvSpPr txBox="1"/>
          <p:nvPr/>
        </p:nvSpPr>
        <p:spPr>
          <a:xfrm>
            <a:off x="4987070" y="4438318"/>
            <a:ext cx="385042" cy="338554"/>
          </a:xfrm>
          <a:prstGeom prst="rect">
            <a:avLst/>
          </a:prstGeom>
          <a:noFill/>
        </p:spPr>
        <p:txBody>
          <a:bodyPr wrap="none" rtlCol="0">
            <a:spAutoFit/>
          </a:bodyPr>
          <a:lstStyle/>
          <a:p>
            <a:r>
              <a:rPr lang="en-US" sz="1600" dirty="0" smtClean="0">
                <a:solidFill>
                  <a:schemeClr val="accent6">
                    <a:lumMod val="75000"/>
                  </a:schemeClr>
                </a:solidFill>
                <a:latin typeface="Orly's Font 2" pitchFamily="66" charset="0"/>
                <a:ea typeface="Verdana" pitchFamily="34" charset="0"/>
                <a:cs typeface="Verdana" pitchFamily="34" charset="0"/>
              </a:rPr>
              <a:t>13</a:t>
            </a:r>
          </a:p>
        </p:txBody>
      </p:sp>
      <p:cxnSp>
        <p:nvCxnSpPr>
          <p:cNvPr id="51" name="Straight Connector 50"/>
          <p:cNvCxnSpPr/>
          <p:nvPr/>
        </p:nvCxnSpPr>
        <p:spPr>
          <a:xfrm>
            <a:off x="2461423" y="4209718"/>
            <a:ext cx="0" cy="2286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4253435" y="4209718"/>
            <a:ext cx="0" cy="2286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6045447" y="4209718"/>
            <a:ext cx="0" cy="2286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2013420" y="4215552"/>
            <a:ext cx="0" cy="2286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2909426" y="4209718"/>
            <a:ext cx="0" cy="2286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3805432" y="4209718"/>
            <a:ext cx="0" cy="2286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4701438" y="4209718"/>
            <a:ext cx="0" cy="2286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5597444" y="4215552"/>
            <a:ext cx="0" cy="2286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6493450" y="4193985"/>
            <a:ext cx="0" cy="2286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7389456" y="4186977"/>
            <a:ext cx="0" cy="2286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6785858" y="4444151"/>
            <a:ext cx="369012" cy="338554"/>
          </a:xfrm>
          <a:prstGeom prst="rect">
            <a:avLst/>
          </a:prstGeom>
          <a:noFill/>
        </p:spPr>
        <p:txBody>
          <a:bodyPr wrap="none" rtlCol="0">
            <a:spAutoFit/>
          </a:bodyPr>
          <a:lstStyle/>
          <a:p>
            <a:r>
              <a:rPr lang="en-US" sz="1600" dirty="0" smtClean="0">
                <a:solidFill>
                  <a:schemeClr val="accent6">
                    <a:lumMod val="75000"/>
                  </a:schemeClr>
                </a:solidFill>
                <a:latin typeface="Orly's Font 2" pitchFamily="66" charset="0"/>
                <a:ea typeface="Verdana" pitchFamily="34" charset="0"/>
                <a:cs typeface="Verdana" pitchFamily="34" charset="0"/>
              </a:rPr>
              <a:t>17</a:t>
            </a:r>
          </a:p>
        </p:txBody>
      </p:sp>
      <p:sp>
        <p:nvSpPr>
          <p:cNvPr id="67" name="TextBox 66"/>
          <p:cNvSpPr txBox="1"/>
          <p:nvPr/>
        </p:nvSpPr>
        <p:spPr>
          <a:xfrm>
            <a:off x="2326610" y="4455318"/>
            <a:ext cx="298480" cy="338554"/>
          </a:xfrm>
          <a:prstGeom prst="rect">
            <a:avLst/>
          </a:prstGeom>
          <a:noFill/>
        </p:spPr>
        <p:txBody>
          <a:bodyPr wrap="none" rtlCol="0">
            <a:spAutoFit/>
          </a:bodyPr>
          <a:lstStyle/>
          <a:p>
            <a:r>
              <a:rPr lang="en-US" sz="1600" dirty="0" smtClean="0">
                <a:solidFill>
                  <a:schemeClr val="accent6">
                    <a:lumMod val="75000"/>
                  </a:schemeClr>
                </a:solidFill>
                <a:latin typeface="Orly's Font 2" pitchFamily="66" charset="0"/>
                <a:ea typeface="Verdana" pitchFamily="34" charset="0"/>
                <a:cs typeface="Verdana" pitchFamily="34" charset="0"/>
              </a:rPr>
              <a:t>7</a:t>
            </a:r>
          </a:p>
        </p:txBody>
      </p:sp>
      <p:sp>
        <p:nvSpPr>
          <p:cNvPr id="68" name="TextBox 67"/>
          <p:cNvSpPr txBox="1"/>
          <p:nvPr/>
        </p:nvSpPr>
        <p:spPr>
          <a:xfrm>
            <a:off x="4108203" y="4438318"/>
            <a:ext cx="325730" cy="338554"/>
          </a:xfrm>
          <a:prstGeom prst="rect">
            <a:avLst/>
          </a:prstGeom>
          <a:noFill/>
        </p:spPr>
        <p:txBody>
          <a:bodyPr wrap="none" rtlCol="0">
            <a:spAutoFit/>
          </a:bodyPr>
          <a:lstStyle/>
          <a:p>
            <a:r>
              <a:rPr lang="en-US" sz="1600" dirty="0" smtClean="0">
                <a:solidFill>
                  <a:schemeClr val="accent6">
                    <a:lumMod val="75000"/>
                  </a:schemeClr>
                </a:solidFill>
                <a:latin typeface="Orly's Font 2" pitchFamily="66" charset="0"/>
                <a:ea typeface="Verdana" pitchFamily="34" charset="0"/>
                <a:cs typeface="Verdana" pitchFamily="34" charset="0"/>
              </a:rPr>
              <a:t>11</a:t>
            </a:r>
          </a:p>
        </p:txBody>
      </p:sp>
      <p:sp>
        <p:nvSpPr>
          <p:cNvPr id="69" name="TextBox 68"/>
          <p:cNvSpPr txBox="1"/>
          <p:nvPr/>
        </p:nvSpPr>
        <p:spPr>
          <a:xfrm>
            <a:off x="5876170" y="4438318"/>
            <a:ext cx="389850" cy="338554"/>
          </a:xfrm>
          <a:prstGeom prst="rect">
            <a:avLst/>
          </a:prstGeom>
          <a:noFill/>
        </p:spPr>
        <p:txBody>
          <a:bodyPr wrap="none" rtlCol="0">
            <a:spAutoFit/>
          </a:bodyPr>
          <a:lstStyle/>
          <a:p>
            <a:r>
              <a:rPr lang="en-US" sz="1600" dirty="0" smtClean="0">
                <a:solidFill>
                  <a:schemeClr val="accent6">
                    <a:lumMod val="75000"/>
                  </a:schemeClr>
                </a:solidFill>
                <a:latin typeface="Orly's Font 2" pitchFamily="66" charset="0"/>
                <a:ea typeface="Verdana" pitchFamily="34" charset="0"/>
                <a:cs typeface="Verdana" pitchFamily="34" charset="0"/>
              </a:rPr>
              <a:t>15</a:t>
            </a:r>
          </a:p>
        </p:txBody>
      </p:sp>
      <p:sp>
        <p:nvSpPr>
          <p:cNvPr id="70" name="TextBox 69"/>
          <p:cNvSpPr txBox="1"/>
          <p:nvPr/>
        </p:nvSpPr>
        <p:spPr>
          <a:xfrm>
            <a:off x="1871394" y="4451968"/>
            <a:ext cx="317716" cy="338554"/>
          </a:xfrm>
          <a:prstGeom prst="rect">
            <a:avLst/>
          </a:prstGeom>
          <a:noFill/>
        </p:spPr>
        <p:txBody>
          <a:bodyPr wrap="none" rtlCol="0">
            <a:spAutoFit/>
          </a:bodyPr>
          <a:lstStyle/>
          <a:p>
            <a:r>
              <a:rPr lang="en-US" sz="1600" dirty="0" smtClean="0">
                <a:solidFill>
                  <a:schemeClr val="accent6">
                    <a:lumMod val="75000"/>
                  </a:schemeClr>
                </a:solidFill>
                <a:latin typeface="Orly's Font 2" pitchFamily="66" charset="0"/>
                <a:ea typeface="Verdana" pitchFamily="34" charset="0"/>
                <a:cs typeface="Verdana" pitchFamily="34" charset="0"/>
              </a:rPr>
              <a:t>6</a:t>
            </a:r>
          </a:p>
        </p:txBody>
      </p:sp>
      <p:sp>
        <p:nvSpPr>
          <p:cNvPr id="71" name="TextBox 70"/>
          <p:cNvSpPr txBox="1"/>
          <p:nvPr/>
        </p:nvSpPr>
        <p:spPr>
          <a:xfrm>
            <a:off x="2770606" y="4460969"/>
            <a:ext cx="308098" cy="338554"/>
          </a:xfrm>
          <a:prstGeom prst="rect">
            <a:avLst/>
          </a:prstGeom>
          <a:noFill/>
        </p:spPr>
        <p:txBody>
          <a:bodyPr wrap="none" rtlCol="0">
            <a:spAutoFit/>
          </a:bodyPr>
          <a:lstStyle/>
          <a:p>
            <a:r>
              <a:rPr lang="en-US" sz="1600" dirty="0">
                <a:solidFill>
                  <a:schemeClr val="accent6">
                    <a:lumMod val="75000"/>
                  </a:schemeClr>
                </a:solidFill>
                <a:latin typeface="Orly's Font 2" pitchFamily="66" charset="0"/>
                <a:ea typeface="Verdana" pitchFamily="34" charset="0"/>
                <a:cs typeface="Verdana" pitchFamily="34" charset="0"/>
              </a:rPr>
              <a:t>8</a:t>
            </a:r>
            <a:endParaRPr lang="en-US" sz="1600" dirty="0" smtClean="0">
              <a:solidFill>
                <a:schemeClr val="accent6">
                  <a:lumMod val="75000"/>
                </a:schemeClr>
              </a:solidFill>
              <a:latin typeface="Orly's Font 2" pitchFamily="66" charset="0"/>
              <a:ea typeface="Verdana" pitchFamily="34" charset="0"/>
              <a:cs typeface="Verdana" pitchFamily="34" charset="0"/>
            </a:endParaRPr>
          </a:p>
        </p:txBody>
      </p:sp>
      <p:sp>
        <p:nvSpPr>
          <p:cNvPr id="72" name="TextBox 71"/>
          <p:cNvSpPr txBox="1"/>
          <p:nvPr/>
        </p:nvSpPr>
        <p:spPr>
          <a:xfrm>
            <a:off x="3619636" y="4444150"/>
            <a:ext cx="401072" cy="338554"/>
          </a:xfrm>
          <a:prstGeom prst="rect">
            <a:avLst/>
          </a:prstGeom>
          <a:noFill/>
        </p:spPr>
        <p:txBody>
          <a:bodyPr wrap="none" rtlCol="0">
            <a:spAutoFit/>
          </a:bodyPr>
          <a:lstStyle/>
          <a:p>
            <a:r>
              <a:rPr lang="en-US" sz="1600" dirty="0" smtClean="0">
                <a:solidFill>
                  <a:schemeClr val="accent6">
                    <a:lumMod val="75000"/>
                  </a:schemeClr>
                </a:solidFill>
                <a:latin typeface="Orly's Font 2" pitchFamily="66" charset="0"/>
                <a:ea typeface="Verdana" pitchFamily="34" charset="0"/>
                <a:cs typeface="Verdana" pitchFamily="34" charset="0"/>
              </a:rPr>
              <a:t>10</a:t>
            </a:r>
          </a:p>
        </p:txBody>
      </p:sp>
      <p:sp>
        <p:nvSpPr>
          <p:cNvPr id="73" name="TextBox 72"/>
          <p:cNvSpPr txBox="1"/>
          <p:nvPr/>
        </p:nvSpPr>
        <p:spPr>
          <a:xfrm>
            <a:off x="4523947" y="4438317"/>
            <a:ext cx="383438" cy="338554"/>
          </a:xfrm>
          <a:prstGeom prst="rect">
            <a:avLst/>
          </a:prstGeom>
          <a:noFill/>
        </p:spPr>
        <p:txBody>
          <a:bodyPr wrap="none" rtlCol="0">
            <a:spAutoFit/>
          </a:bodyPr>
          <a:lstStyle/>
          <a:p>
            <a:r>
              <a:rPr lang="en-US" sz="1600" dirty="0" smtClean="0">
                <a:solidFill>
                  <a:schemeClr val="accent6">
                    <a:lumMod val="75000"/>
                  </a:schemeClr>
                </a:solidFill>
                <a:latin typeface="Orly's Font 2" pitchFamily="66" charset="0"/>
                <a:ea typeface="Verdana" pitchFamily="34" charset="0"/>
                <a:cs typeface="Verdana" pitchFamily="34" charset="0"/>
              </a:rPr>
              <a:t>12</a:t>
            </a:r>
          </a:p>
        </p:txBody>
      </p:sp>
      <p:sp>
        <p:nvSpPr>
          <p:cNvPr id="74" name="TextBox 73"/>
          <p:cNvSpPr txBox="1"/>
          <p:nvPr/>
        </p:nvSpPr>
        <p:spPr>
          <a:xfrm>
            <a:off x="5434579" y="4438318"/>
            <a:ext cx="373820" cy="338554"/>
          </a:xfrm>
          <a:prstGeom prst="rect">
            <a:avLst/>
          </a:prstGeom>
          <a:noFill/>
        </p:spPr>
        <p:txBody>
          <a:bodyPr wrap="none" rtlCol="0">
            <a:spAutoFit/>
          </a:bodyPr>
          <a:lstStyle/>
          <a:p>
            <a:r>
              <a:rPr lang="en-US" sz="1600" dirty="0" smtClean="0">
                <a:solidFill>
                  <a:schemeClr val="accent6">
                    <a:lumMod val="75000"/>
                  </a:schemeClr>
                </a:solidFill>
                <a:latin typeface="Orly's Font 2" pitchFamily="66" charset="0"/>
                <a:ea typeface="Verdana" pitchFamily="34" charset="0"/>
                <a:cs typeface="Verdana" pitchFamily="34" charset="0"/>
              </a:rPr>
              <a:t>14</a:t>
            </a:r>
          </a:p>
        </p:txBody>
      </p:sp>
      <p:sp>
        <p:nvSpPr>
          <p:cNvPr id="75" name="TextBox 74"/>
          <p:cNvSpPr txBox="1"/>
          <p:nvPr/>
        </p:nvSpPr>
        <p:spPr>
          <a:xfrm>
            <a:off x="6343906" y="4438316"/>
            <a:ext cx="388248" cy="338554"/>
          </a:xfrm>
          <a:prstGeom prst="rect">
            <a:avLst/>
          </a:prstGeom>
          <a:noFill/>
        </p:spPr>
        <p:txBody>
          <a:bodyPr wrap="none" rtlCol="0">
            <a:spAutoFit/>
          </a:bodyPr>
          <a:lstStyle/>
          <a:p>
            <a:r>
              <a:rPr lang="en-US" sz="1600" dirty="0" smtClean="0">
                <a:solidFill>
                  <a:schemeClr val="accent6">
                    <a:lumMod val="75000"/>
                  </a:schemeClr>
                </a:solidFill>
                <a:latin typeface="Orly's Font 2" pitchFamily="66" charset="0"/>
                <a:ea typeface="Verdana" pitchFamily="34" charset="0"/>
                <a:cs typeface="Verdana" pitchFamily="34" charset="0"/>
              </a:rPr>
              <a:t>16</a:t>
            </a:r>
          </a:p>
        </p:txBody>
      </p:sp>
      <p:sp>
        <p:nvSpPr>
          <p:cNvPr id="77" name="TextBox 76"/>
          <p:cNvSpPr txBox="1"/>
          <p:nvPr/>
        </p:nvSpPr>
        <p:spPr>
          <a:xfrm>
            <a:off x="7200900" y="4422585"/>
            <a:ext cx="378630" cy="338554"/>
          </a:xfrm>
          <a:prstGeom prst="rect">
            <a:avLst/>
          </a:prstGeom>
          <a:noFill/>
        </p:spPr>
        <p:txBody>
          <a:bodyPr wrap="none" rtlCol="0">
            <a:spAutoFit/>
          </a:bodyPr>
          <a:lstStyle/>
          <a:p>
            <a:r>
              <a:rPr lang="en-US" sz="1600" dirty="0" smtClean="0">
                <a:solidFill>
                  <a:schemeClr val="accent6">
                    <a:lumMod val="75000"/>
                  </a:schemeClr>
                </a:solidFill>
                <a:latin typeface="Orly's Font 2" pitchFamily="66" charset="0"/>
                <a:ea typeface="Verdana" pitchFamily="34" charset="0"/>
                <a:cs typeface="Verdana" pitchFamily="34" charset="0"/>
              </a:rPr>
              <a:t>18</a:t>
            </a:r>
          </a:p>
        </p:txBody>
      </p:sp>
      <p:cxnSp>
        <p:nvCxnSpPr>
          <p:cNvPr id="83" name="Straight Connector 82"/>
          <p:cNvCxnSpPr/>
          <p:nvPr/>
        </p:nvCxnSpPr>
        <p:spPr>
          <a:xfrm>
            <a:off x="7856041" y="4179969"/>
            <a:ext cx="0" cy="2286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4" name="TextBox 83"/>
          <p:cNvSpPr txBox="1"/>
          <p:nvPr/>
        </p:nvSpPr>
        <p:spPr>
          <a:xfrm>
            <a:off x="7667485" y="4415577"/>
            <a:ext cx="373820" cy="338554"/>
          </a:xfrm>
          <a:prstGeom prst="rect">
            <a:avLst/>
          </a:prstGeom>
          <a:noFill/>
        </p:spPr>
        <p:txBody>
          <a:bodyPr wrap="none" rtlCol="0">
            <a:spAutoFit/>
          </a:bodyPr>
          <a:lstStyle/>
          <a:p>
            <a:r>
              <a:rPr lang="en-US" sz="1600" dirty="0" smtClean="0">
                <a:solidFill>
                  <a:schemeClr val="accent6">
                    <a:lumMod val="75000"/>
                  </a:schemeClr>
                </a:solidFill>
                <a:latin typeface="Orly's Font 2" pitchFamily="66" charset="0"/>
                <a:ea typeface="Verdana" pitchFamily="34" charset="0"/>
                <a:cs typeface="Verdana" pitchFamily="34" charset="0"/>
              </a:rPr>
              <a:t>19</a:t>
            </a:r>
          </a:p>
        </p:txBody>
      </p:sp>
      <p:cxnSp>
        <p:nvCxnSpPr>
          <p:cNvPr id="85" name="Straight Arrow Connector 84"/>
          <p:cNvCxnSpPr/>
          <p:nvPr/>
        </p:nvCxnSpPr>
        <p:spPr>
          <a:xfrm flipH="1">
            <a:off x="1569858" y="2844342"/>
            <a:ext cx="5703999" cy="1449927"/>
          </a:xfrm>
          <a:prstGeom prst="straightConnector1">
            <a:avLst/>
          </a:prstGeom>
          <a:ln w="38100">
            <a:solidFill>
              <a:schemeClr val="accent6">
                <a:lumMod val="75000"/>
              </a:schemeClr>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86" name="TextBox 85"/>
          <p:cNvSpPr txBox="1"/>
          <p:nvPr/>
        </p:nvSpPr>
        <p:spPr>
          <a:xfrm>
            <a:off x="1376746" y="3771049"/>
            <a:ext cx="423514" cy="523220"/>
          </a:xfrm>
          <a:prstGeom prst="rect">
            <a:avLst/>
          </a:prstGeom>
          <a:noFill/>
        </p:spPr>
        <p:txBody>
          <a:bodyPr wrap="none" rtlCol="0">
            <a:spAutoFit/>
          </a:bodyPr>
          <a:lstStyle/>
          <a:p>
            <a:r>
              <a:rPr lang="en-US" sz="2800" dirty="0" smtClean="0">
                <a:solidFill>
                  <a:srgbClr val="0070C0"/>
                </a:solidFill>
                <a:latin typeface="Orly's Font 2" pitchFamily="66" charset="0"/>
                <a:ea typeface="Verdana" pitchFamily="34" charset="0"/>
                <a:cs typeface="Verdana" pitchFamily="34" charset="0"/>
              </a:rPr>
              <a:t>X</a:t>
            </a:r>
          </a:p>
        </p:txBody>
      </p:sp>
      <p:sp>
        <p:nvSpPr>
          <p:cNvPr id="87" name="Left Brace 86"/>
          <p:cNvSpPr/>
          <p:nvPr/>
        </p:nvSpPr>
        <p:spPr>
          <a:xfrm rot="5400000">
            <a:off x="4494627" y="1243221"/>
            <a:ext cx="453644" cy="5336016"/>
          </a:xfrm>
          <a:prstGeom prst="leftBrace">
            <a:avLst/>
          </a:prstGeom>
          <a:ln w="381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8" name="Text Placeholder 2"/>
          <p:cNvSpPr txBox="1">
            <a:spLocks/>
          </p:cNvSpPr>
          <p:nvPr/>
        </p:nvSpPr>
        <p:spPr bwMode="auto">
          <a:xfrm>
            <a:off x="3221013" y="3247829"/>
            <a:ext cx="270129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6">
                    <a:lumMod val="75000"/>
                  </a:schemeClr>
                </a:solidFill>
                <a:latin typeface="Orly's Font 2" pitchFamily="66" charset="0"/>
              </a:rPr>
              <a:t>No Data</a:t>
            </a:r>
            <a:endParaRPr lang="en-US" sz="2800" dirty="0">
              <a:solidFill>
                <a:schemeClr val="accent6">
                  <a:lumMod val="75000"/>
                </a:schemeClr>
              </a:solidFill>
              <a:latin typeface="Orly's Font 2" pitchFamily="66" charset="0"/>
            </a:endParaRPr>
          </a:p>
        </p:txBody>
      </p:sp>
    </p:spTree>
    <p:extLst>
      <p:ext uri="{BB962C8B-B14F-4D97-AF65-F5344CB8AC3E}">
        <p14:creationId xmlns:p14="http://schemas.microsoft.com/office/powerpoint/2010/main" val="3772908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fade">
                                      <p:cBhvr>
                                        <p:cTn id="10" dur="500"/>
                                        <p:tgtEl>
                                          <p:spTgt spid="43"/>
                                        </p:tgtEl>
                                      </p:cBhvr>
                                    </p:animEffect>
                                  </p:childTnLst>
                                </p:cTn>
                              </p:par>
                              <p:par>
                                <p:cTn id="11" presetID="10" presetClass="entr" presetSubtype="0" fill="hold" nodeType="with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fade">
                                      <p:cBhvr>
                                        <p:cTn id="13" dur="500"/>
                                        <p:tgtEl>
                                          <p:spTgt spid="44"/>
                                        </p:tgtEl>
                                      </p:cBhvr>
                                    </p:animEffect>
                                  </p:childTnLst>
                                </p:cTn>
                              </p:par>
                              <p:par>
                                <p:cTn id="14" presetID="10" presetClass="entr" presetSubtype="0" fill="hold" nodeType="with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500"/>
                                        <p:tgtEl>
                                          <p:spTgt spid="45"/>
                                        </p:tgtEl>
                                      </p:cBhvr>
                                    </p:animEffect>
                                  </p:childTnLst>
                                </p:cTn>
                              </p:par>
                              <p:par>
                                <p:cTn id="17" presetID="10" presetClass="entr" presetSubtype="0" fill="hold" nodeType="with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fade">
                                      <p:cBhvr>
                                        <p:cTn id="19" dur="500"/>
                                        <p:tgtEl>
                                          <p:spTgt spid="60"/>
                                        </p:tgtEl>
                                      </p:cBhvr>
                                    </p:animEffect>
                                  </p:childTnLst>
                                </p:cTn>
                              </p:par>
                              <p:par>
                                <p:cTn id="20" presetID="10" presetClass="entr" presetSubtype="0" fill="hold" nodeType="withEffect">
                                  <p:stCondLst>
                                    <p:cond delay="0"/>
                                  </p:stCondLst>
                                  <p:childTnLst>
                                    <p:set>
                                      <p:cBhvr>
                                        <p:cTn id="21" dur="1" fill="hold">
                                          <p:stCondLst>
                                            <p:cond delay="0"/>
                                          </p:stCondLst>
                                        </p:cTn>
                                        <p:tgtEl>
                                          <p:spTgt spid="61"/>
                                        </p:tgtEl>
                                        <p:attrNameLst>
                                          <p:attrName>style.visibility</p:attrName>
                                        </p:attrNameLst>
                                      </p:cBhvr>
                                      <p:to>
                                        <p:strVal val="visible"/>
                                      </p:to>
                                    </p:set>
                                    <p:animEffect transition="in" filter="fade">
                                      <p:cBhvr>
                                        <p:cTn id="22" dur="500"/>
                                        <p:tgtEl>
                                          <p:spTgt spid="6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subTnLst>
                                    <p:set>
                                      <p:cBhvr override="childStyle">
                                        <p:cTn dur="1" fill="hold" display="0" masterRel="nextClick" afterEffect="1"/>
                                        <p:tgtEl>
                                          <p:spTgt spid="13"/>
                                        </p:tgtEl>
                                        <p:attrNameLst>
                                          <p:attrName>style.visibility</p:attrName>
                                        </p:attrNameLst>
                                      </p:cBhvr>
                                      <p:to>
                                        <p:strVal val="hidden"/>
                                      </p:to>
                                    </p:set>
                                  </p:subTnLst>
                                </p:cTn>
                              </p:par>
                              <p:par>
                                <p:cTn id="33" presetID="1" presetClass="entr" presetSubtype="0" fill="hold" grpId="0" nodeType="withEffect">
                                  <p:stCondLst>
                                    <p:cond delay="0"/>
                                  </p:stCondLst>
                                  <p:childTnLst>
                                    <p:set>
                                      <p:cBhvr>
                                        <p:cTn id="34" dur="1" fill="hold">
                                          <p:stCondLst>
                                            <p:cond delay="0"/>
                                          </p:stCondLst>
                                        </p:cTn>
                                        <p:tgtEl>
                                          <p:spTgt spid="33"/>
                                        </p:tgtEl>
                                        <p:attrNameLst>
                                          <p:attrName>style.visibility</p:attrName>
                                        </p:attrNameLst>
                                      </p:cBhvr>
                                      <p:to>
                                        <p:strVal val="visible"/>
                                      </p:to>
                                    </p:set>
                                  </p:childTnLst>
                                  <p:subTnLst>
                                    <p:set>
                                      <p:cBhvr override="childStyle">
                                        <p:cTn dur="1" fill="hold" display="0" masterRel="nextClick" afterEffect="1"/>
                                        <p:tgtEl>
                                          <p:spTgt spid="33"/>
                                        </p:tgtEl>
                                        <p:attrNameLst>
                                          <p:attrName>style.visibility</p:attrName>
                                        </p:attrNameLst>
                                      </p:cBhvr>
                                      <p:to>
                                        <p:strVal val="hidden"/>
                                      </p:to>
                                    </p:set>
                                  </p:sub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500"/>
                                        <p:tgtEl>
                                          <p:spTgt spid="32"/>
                                        </p:tgtEl>
                                      </p:cBhvr>
                                    </p:animEffect>
                                  </p:childTnLst>
                                  <p:subTnLst>
                                    <p:set>
                                      <p:cBhvr override="childStyle">
                                        <p:cTn dur="1" fill="hold" display="0" masterRel="nextClick" afterEffect="1"/>
                                        <p:tgtEl>
                                          <p:spTgt spid="32"/>
                                        </p:tgtEl>
                                        <p:attrNameLst>
                                          <p:attrName>style.visibility</p:attrName>
                                        </p:attrNameLst>
                                      </p:cBhvr>
                                      <p:to>
                                        <p:strVal val="hidden"/>
                                      </p:to>
                                    </p:set>
                                  </p:subTnLst>
                                </p:cTn>
                              </p:par>
                              <p:par>
                                <p:cTn id="40" presetID="1" presetClass="entr" presetSubtype="0" fill="hold" grpId="0" nodeType="withEffect">
                                  <p:stCondLst>
                                    <p:cond delay="0"/>
                                  </p:stCondLst>
                                  <p:childTnLst>
                                    <p:set>
                                      <p:cBhvr>
                                        <p:cTn id="41" dur="1" fill="hold">
                                          <p:stCondLst>
                                            <p:cond delay="0"/>
                                          </p:stCondLst>
                                        </p:cTn>
                                        <p:tgtEl>
                                          <p:spTgt spid="34"/>
                                        </p:tgtEl>
                                        <p:attrNameLst>
                                          <p:attrName>style.visibility</p:attrName>
                                        </p:attrNameLst>
                                      </p:cBhvr>
                                      <p:to>
                                        <p:strVal val="visible"/>
                                      </p:to>
                                    </p:set>
                                  </p:childTnLst>
                                  <p:subTnLst>
                                    <p:set>
                                      <p:cBhvr override="childStyle">
                                        <p:cTn dur="1" fill="hold" display="0" masterRel="nextClick" afterEffect="1"/>
                                        <p:tgtEl>
                                          <p:spTgt spid="34"/>
                                        </p:tgtEl>
                                        <p:attrNameLst>
                                          <p:attrName>style.visibility</p:attrName>
                                        </p:attrNameLst>
                                      </p:cBhvr>
                                      <p:to>
                                        <p:strVal val="hidden"/>
                                      </p:to>
                                    </p:set>
                                  </p:sub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500"/>
                                        <p:tgtEl>
                                          <p:spTgt spid="30"/>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subTnLst>
                                    <p:set>
                                      <p:cBhvr override="childStyle">
                                        <p:cTn dur="1" fill="hold" display="0" masterRel="nextClick" afterEffect="1"/>
                                        <p:tgtEl>
                                          <p:spTgt spid="16"/>
                                        </p:tgtEl>
                                        <p:attrNameLst>
                                          <p:attrName>style.visibility</p:attrName>
                                        </p:attrNameLst>
                                      </p:cBhvr>
                                      <p:to>
                                        <p:strVal val="hidden"/>
                                      </p:to>
                                    </p:set>
                                  </p:sub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fade">
                                      <p:cBhvr>
                                        <p:cTn id="56" dur="500"/>
                                        <p:tgtEl>
                                          <p:spTgt spid="3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fade">
                                      <p:cBhvr>
                                        <p:cTn id="59" dur="500"/>
                                        <p:tgtEl>
                                          <p:spTgt spid="37"/>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500"/>
                                        <p:tgtEl>
                                          <p:spTgt spid="20"/>
                                        </p:tgtEl>
                                      </p:cBhvr>
                                    </p:animEffect>
                                  </p:childTnLst>
                                  <p:subTnLst>
                                    <p:set>
                                      <p:cBhvr override="childStyle">
                                        <p:cTn dur="1" fill="hold" display="0" masterRel="nextClick" afterEffect="1"/>
                                        <p:tgtEl>
                                          <p:spTgt spid="20"/>
                                        </p:tgtEl>
                                        <p:attrNameLst>
                                          <p:attrName>style.visibility</p:attrName>
                                        </p:attrNameLst>
                                      </p:cBhvr>
                                      <p:to>
                                        <p:strVal val="hidden"/>
                                      </p:to>
                                    </p:set>
                                  </p:sub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84"/>
                                        </p:tgtEl>
                                        <p:attrNameLst>
                                          <p:attrName>style.visibility</p:attrName>
                                        </p:attrNameLst>
                                      </p:cBhvr>
                                      <p:to>
                                        <p:strVal val="visible"/>
                                      </p:to>
                                    </p:set>
                                    <p:animEffect transition="in" filter="fade">
                                      <p:cBhvr>
                                        <p:cTn id="69" dur="500"/>
                                        <p:tgtEl>
                                          <p:spTgt spid="84"/>
                                        </p:tgtEl>
                                      </p:cBhvr>
                                    </p:animEffect>
                                  </p:childTnLst>
                                </p:cTn>
                              </p:par>
                              <p:par>
                                <p:cTn id="70" presetID="10" presetClass="entr" presetSubtype="0" fill="hold" nodeType="withEffect">
                                  <p:stCondLst>
                                    <p:cond delay="0"/>
                                  </p:stCondLst>
                                  <p:childTnLst>
                                    <p:set>
                                      <p:cBhvr>
                                        <p:cTn id="71" dur="1" fill="hold">
                                          <p:stCondLst>
                                            <p:cond delay="0"/>
                                          </p:stCondLst>
                                        </p:cTn>
                                        <p:tgtEl>
                                          <p:spTgt spid="83"/>
                                        </p:tgtEl>
                                        <p:attrNameLst>
                                          <p:attrName>style.visibility</p:attrName>
                                        </p:attrNameLst>
                                      </p:cBhvr>
                                      <p:to>
                                        <p:strVal val="visible"/>
                                      </p:to>
                                    </p:set>
                                    <p:animEffect transition="in" filter="fade">
                                      <p:cBhvr>
                                        <p:cTn id="72" dur="500"/>
                                        <p:tgtEl>
                                          <p:spTgt spid="83"/>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55"/>
                                        </p:tgtEl>
                                        <p:attrNameLst>
                                          <p:attrName>style.visibility</p:attrName>
                                        </p:attrNameLst>
                                      </p:cBhvr>
                                      <p:to>
                                        <p:strVal val="visible"/>
                                      </p:to>
                                    </p:set>
                                    <p:animEffect transition="in" filter="fade">
                                      <p:cBhvr>
                                        <p:cTn id="77" dur="500"/>
                                        <p:tgtEl>
                                          <p:spTgt spid="55"/>
                                        </p:tgtEl>
                                      </p:cBhvr>
                                    </p:animEffect>
                                  </p:childTnLst>
                                </p:cTn>
                              </p:par>
                            </p:childTnLst>
                          </p:cTn>
                        </p:par>
                        <p:par>
                          <p:cTn id="78" fill="hold">
                            <p:stCondLst>
                              <p:cond delay="500"/>
                            </p:stCondLst>
                            <p:childTnLst>
                              <p:par>
                                <p:cTn id="79" presetID="10" presetClass="entr" presetSubtype="0" fill="hold" grpId="0" nodeType="afterEffect">
                                  <p:stCondLst>
                                    <p:cond delay="0"/>
                                  </p:stCondLst>
                                  <p:childTnLst>
                                    <p:set>
                                      <p:cBhvr>
                                        <p:cTn id="80" dur="1" fill="hold">
                                          <p:stCondLst>
                                            <p:cond delay="0"/>
                                          </p:stCondLst>
                                        </p:cTn>
                                        <p:tgtEl>
                                          <p:spTgt spid="70"/>
                                        </p:tgtEl>
                                        <p:attrNameLst>
                                          <p:attrName>style.visibility</p:attrName>
                                        </p:attrNameLst>
                                      </p:cBhvr>
                                      <p:to>
                                        <p:strVal val="visible"/>
                                      </p:to>
                                    </p:set>
                                    <p:animEffect transition="in" filter="fade">
                                      <p:cBhvr>
                                        <p:cTn id="81" dur="500"/>
                                        <p:tgtEl>
                                          <p:spTgt spid="70"/>
                                        </p:tgtEl>
                                      </p:cBhvr>
                                    </p:animEffect>
                                  </p:childTnLst>
                                </p:cTn>
                              </p:par>
                            </p:childTnLst>
                          </p:cTn>
                        </p:par>
                        <p:par>
                          <p:cTn id="82" fill="hold">
                            <p:stCondLst>
                              <p:cond delay="1000"/>
                            </p:stCondLst>
                            <p:childTnLst>
                              <p:par>
                                <p:cTn id="83" presetID="10" presetClass="entr" presetSubtype="0" fill="hold" nodeType="afterEffect">
                                  <p:stCondLst>
                                    <p:cond delay="0"/>
                                  </p:stCondLst>
                                  <p:childTnLst>
                                    <p:set>
                                      <p:cBhvr>
                                        <p:cTn id="84" dur="1" fill="hold">
                                          <p:stCondLst>
                                            <p:cond delay="0"/>
                                          </p:stCondLst>
                                        </p:cTn>
                                        <p:tgtEl>
                                          <p:spTgt spid="51"/>
                                        </p:tgtEl>
                                        <p:attrNameLst>
                                          <p:attrName>style.visibility</p:attrName>
                                        </p:attrNameLst>
                                      </p:cBhvr>
                                      <p:to>
                                        <p:strVal val="visible"/>
                                      </p:to>
                                    </p:set>
                                    <p:animEffect transition="in" filter="fade">
                                      <p:cBhvr>
                                        <p:cTn id="85" dur="500"/>
                                        <p:tgtEl>
                                          <p:spTgt spid="51"/>
                                        </p:tgtEl>
                                      </p:cBhvr>
                                    </p:animEffect>
                                  </p:childTnLst>
                                </p:cTn>
                              </p:par>
                            </p:childTnLst>
                          </p:cTn>
                        </p:par>
                        <p:par>
                          <p:cTn id="86" fill="hold">
                            <p:stCondLst>
                              <p:cond delay="1500"/>
                            </p:stCondLst>
                            <p:childTnLst>
                              <p:par>
                                <p:cTn id="87" presetID="10" presetClass="entr" presetSubtype="0" fill="hold" grpId="0" nodeType="afterEffect">
                                  <p:stCondLst>
                                    <p:cond delay="0"/>
                                  </p:stCondLst>
                                  <p:childTnLst>
                                    <p:set>
                                      <p:cBhvr>
                                        <p:cTn id="88" dur="1" fill="hold">
                                          <p:stCondLst>
                                            <p:cond delay="0"/>
                                          </p:stCondLst>
                                        </p:cTn>
                                        <p:tgtEl>
                                          <p:spTgt spid="67"/>
                                        </p:tgtEl>
                                        <p:attrNameLst>
                                          <p:attrName>style.visibility</p:attrName>
                                        </p:attrNameLst>
                                      </p:cBhvr>
                                      <p:to>
                                        <p:strVal val="visible"/>
                                      </p:to>
                                    </p:set>
                                    <p:animEffect transition="in" filter="fade">
                                      <p:cBhvr>
                                        <p:cTn id="89" dur="500"/>
                                        <p:tgtEl>
                                          <p:spTgt spid="67"/>
                                        </p:tgtEl>
                                      </p:cBhvr>
                                    </p:animEffect>
                                  </p:childTnLst>
                                </p:cTn>
                              </p:par>
                            </p:childTnLst>
                          </p:cTn>
                        </p:par>
                        <p:par>
                          <p:cTn id="90" fill="hold">
                            <p:stCondLst>
                              <p:cond delay="2000"/>
                            </p:stCondLst>
                            <p:childTnLst>
                              <p:par>
                                <p:cTn id="91" presetID="10" presetClass="entr" presetSubtype="0" fill="hold" nodeType="afterEffect">
                                  <p:stCondLst>
                                    <p:cond delay="0"/>
                                  </p:stCondLst>
                                  <p:childTnLst>
                                    <p:set>
                                      <p:cBhvr>
                                        <p:cTn id="92" dur="1" fill="hold">
                                          <p:stCondLst>
                                            <p:cond delay="0"/>
                                          </p:stCondLst>
                                        </p:cTn>
                                        <p:tgtEl>
                                          <p:spTgt spid="56"/>
                                        </p:tgtEl>
                                        <p:attrNameLst>
                                          <p:attrName>style.visibility</p:attrName>
                                        </p:attrNameLst>
                                      </p:cBhvr>
                                      <p:to>
                                        <p:strVal val="visible"/>
                                      </p:to>
                                    </p:set>
                                    <p:animEffect transition="in" filter="fade">
                                      <p:cBhvr>
                                        <p:cTn id="93" dur="500"/>
                                        <p:tgtEl>
                                          <p:spTgt spid="56"/>
                                        </p:tgtEl>
                                      </p:cBhvr>
                                    </p:animEffect>
                                  </p:childTnLst>
                                </p:cTn>
                              </p:par>
                            </p:childTnLst>
                          </p:cTn>
                        </p:par>
                        <p:par>
                          <p:cTn id="94" fill="hold">
                            <p:stCondLst>
                              <p:cond delay="2500"/>
                            </p:stCondLst>
                            <p:childTnLst>
                              <p:par>
                                <p:cTn id="95" presetID="10" presetClass="entr" presetSubtype="0" fill="hold" grpId="0" nodeType="afterEffect">
                                  <p:stCondLst>
                                    <p:cond delay="0"/>
                                  </p:stCondLst>
                                  <p:childTnLst>
                                    <p:set>
                                      <p:cBhvr>
                                        <p:cTn id="96" dur="1" fill="hold">
                                          <p:stCondLst>
                                            <p:cond delay="0"/>
                                          </p:stCondLst>
                                        </p:cTn>
                                        <p:tgtEl>
                                          <p:spTgt spid="71"/>
                                        </p:tgtEl>
                                        <p:attrNameLst>
                                          <p:attrName>style.visibility</p:attrName>
                                        </p:attrNameLst>
                                      </p:cBhvr>
                                      <p:to>
                                        <p:strVal val="visible"/>
                                      </p:to>
                                    </p:set>
                                    <p:animEffect transition="in" filter="fade">
                                      <p:cBhvr>
                                        <p:cTn id="97" dur="500"/>
                                        <p:tgtEl>
                                          <p:spTgt spid="71"/>
                                        </p:tgtEl>
                                      </p:cBhvr>
                                    </p:animEffect>
                                  </p:childTnLst>
                                </p:cTn>
                              </p:par>
                            </p:childTnLst>
                          </p:cTn>
                        </p:par>
                        <p:par>
                          <p:cTn id="98" fill="hold">
                            <p:stCondLst>
                              <p:cond delay="3000"/>
                            </p:stCondLst>
                            <p:childTnLst>
                              <p:par>
                                <p:cTn id="99" presetID="10" presetClass="entr" presetSubtype="0" fill="hold" nodeType="afterEffect">
                                  <p:stCondLst>
                                    <p:cond delay="0"/>
                                  </p:stCondLst>
                                  <p:childTnLst>
                                    <p:set>
                                      <p:cBhvr>
                                        <p:cTn id="100" dur="1" fill="hold">
                                          <p:stCondLst>
                                            <p:cond delay="0"/>
                                          </p:stCondLst>
                                        </p:cTn>
                                        <p:tgtEl>
                                          <p:spTgt spid="41"/>
                                        </p:tgtEl>
                                        <p:attrNameLst>
                                          <p:attrName>style.visibility</p:attrName>
                                        </p:attrNameLst>
                                      </p:cBhvr>
                                      <p:to>
                                        <p:strVal val="visible"/>
                                      </p:to>
                                    </p:set>
                                    <p:animEffect transition="in" filter="fade">
                                      <p:cBhvr>
                                        <p:cTn id="101" dur="500"/>
                                        <p:tgtEl>
                                          <p:spTgt spid="41"/>
                                        </p:tgtEl>
                                      </p:cBhvr>
                                    </p:animEffect>
                                  </p:childTnLst>
                                </p:cTn>
                              </p:par>
                            </p:childTnLst>
                          </p:cTn>
                        </p:par>
                        <p:par>
                          <p:cTn id="102" fill="hold">
                            <p:stCondLst>
                              <p:cond delay="3500"/>
                            </p:stCondLst>
                            <p:childTnLst>
                              <p:par>
                                <p:cTn id="103" presetID="10" presetClass="entr" presetSubtype="0" fill="hold" grpId="0" nodeType="afterEffect">
                                  <p:stCondLst>
                                    <p:cond delay="0"/>
                                  </p:stCondLst>
                                  <p:childTnLst>
                                    <p:set>
                                      <p:cBhvr>
                                        <p:cTn id="104" dur="1" fill="hold">
                                          <p:stCondLst>
                                            <p:cond delay="0"/>
                                          </p:stCondLst>
                                        </p:cTn>
                                        <p:tgtEl>
                                          <p:spTgt spid="49"/>
                                        </p:tgtEl>
                                        <p:attrNameLst>
                                          <p:attrName>style.visibility</p:attrName>
                                        </p:attrNameLst>
                                      </p:cBhvr>
                                      <p:to>
                                        <p:strVal val="visible"/>
                                      </p:to>
                                    </p:set>
                                    <p:animEffect transition="in" filter="fade">
                                      <p:cBhvr>
                                        <p:cTn id="105" dur="500"/>
                                        <p:tgtEl>
                                          <p:spTgt spid="49"/>
                                        </p:tgtEl>
                                      </p:cBhvr>
                                    </p:animEffect>
                                  </p:childTnLst>
                                </p:cTn>
                              </p:par>
                            </p:childTnLst>
                          </p:cTn>
                        </p:par>
                        <p:par>
                          <p:cTn id="106" fill="hold">
                            <p:stCondLst>
                              <p:cond delay="4000"/>
                            </p:stCondLst>
                            <p:childTnLst>
                              <p:par>
                                <p:cTn id="107" presetID="10" presetClass="entr" presetSubtype="0" fill="hold" nodeType="afterEffect">
                                  <p:stCondLst>
                                    <p:cond delay="0"/>
                                  </p:stCondLst>
                                  <p:childTnLst>
                                    <p:set>
                                      <p:cBhvr>
                                        <p:cTn id="108" dur="1" fill="hold">
                                          <p:stCondLst>
                                            <p:cond delay="0"/>
                                          </p:stCondLst>
                                        </p:cTn>
                                        <p:tgtEl>
                                          <p:spTgt spid="57"/>
                                        </p:tgtEl>
                                        <p:attrNameLst>
                                          <p:attrName>style.visibility</p:attrName>
                                        </p:attrNameLst>
                                      </p:cBhvr>
                                      <p:to>
                                        <p:strVal val="visible"/>
                                      </p:to>
                                    </p:set>
                                    <p:animEffect transition="in" filter="fade">
                                      <p:cBhvr>
                                        <p:cTn id="109" dur="500"/>
                                        <p:tgtEl>
                                          <p:spTgt spid="57"/>
                                        </p:tgtEl>
                                      </p:cBhvr>
                                    </p:animEffect>
                                  </p:childTnLst>
                                </p:cTn>
                              </p:par>
                            </p:childTnLst>
                          </p:cTn>
                        </p:par>
                        <p:par>
                          <p:cTn id="110" fill="hold">
                            <p:stCondLst>
                              <p:cond delay="4500"/>
                            </p:stCondLst>
                            <p:childTnLst>
                              <p:par>
                                <p:cTn id="111" presetID="10" presetClass="entr" presetSubtype="0" fill="hold" grpId="0" nodeType="afterEffect">
                                  <p:stCondLst>
                                    <p:cond delay="0"/>
                                  </p:stCondLst>
                                  <p:childTnLst>
                                    <p:set>
                                      <p:cBhvr>
                                        <p:cTn id="112" dur="1" fill="hold">
                                          <p:stCondLst>
                                            <p:cond delay="0"/>
                                          </p:stCondLst>
                                        </p:cTn>
                                        <p:tgtEl>
                                          <p:spTgt spid="72"/>
                                        </p:tgtEl>
                                        <p:attrNameLst>
                                          <p:attrName>style.visibility</p:attrName>
                                        </p:attrNameLst>
                                      </p:cBhvr>
                                      <p:to>
                                        <p:strVal val="visible"/>
                                      </p:to>
                                    </p:set>
                                    <p:animEffect transition="in" filter="fade">
                                      <p:cBhvr>
                                        <p:cTn id="113" dur="500"/>
                                        <p:tgtEl>
                                          <p:spTgt spid="72"/>
                                        </p:tgtEl>
                                      </p:cBhvr>
                                    </p:animEffect>
                                  </p:childTnLst>
                                </p:cTn>
                              </p:par>
                            </p:childTnLst>
                          </p:cTn>
                        </p:par>
                        <p:par>
                          <p:cTn id="114" fill="hold">
                            <p:stCondLst>
                              <p:cond delay="5000"/>
                            </p:stCondLst>
                            <p:childTnLst>
                              <p:par>
                                <p:cTn id="115" presetID="10" presetClass="entr" presetSubtype="0" fill="hold" nodeType="afterEffect">
                                  <p:stCondLst>
                                    <p:cond delay="0"/>
                                  </p:stCondLst>
                                  <p:childTnLst>
                                    <p:set>
                                      <p:cBhvr>
                                        <p:cTn id="116" dur="1" fill="hold">
                                          <p:stCondLst>
                                            <p:cond delay="0"/>
                                          </p:stCondLst>
                                        </p:cTn>
                                        <p:tgtEl>
                                          <p:spTgt spid="52"/>
                                        </p:tgtEl>
                                        <p:attrNameLst>
                                          <p:attrName>style.visibility</p:attrName>
                                        </p:attrNameLst>
                                      </p:cBhvr>
                                      <p:to>
                                        <p:strVal val="visible"/>
                                      </p:to>
                                    </p:set>
                                    <p:animEffect transition="in" filter="fade">
                                      <p:cBhvr>
                                        <p:cTn id="117" dur="500"/>
                                        <p:tgtEl>
                                          <p:spTgt spid="52"/>
                                        </p:tgtEl>
                                      </p:cBhvr>
                                    </p:animEffect>
                                  </p:childTnLst>
                                </p:cTn>
                              </p:par>
                            </p:childTnLst>
                          </p:cTn>
                        </p:par>
                        <p:par>
                          <p:cTn id="118" fill="hold">
                            <p:stCondLst>
                              <p:cond delay="5500"/>
                            </p:stCondLst>
                            <p:childTnLst>
                              <p:par>
                                <p:cTn id="119" presetID="10" presetClass="entr" presetSubtype="0" fill="hold" grpId="0" nodeType="afterEffect">
                                  <p:stCondLst>
                                    <p:cond delay="0"/>
                                  </p:stCondLst>
                                  <p:childTnLst>
                                    <p:set>
                                      <p:cBhvr>
                                        <p:cTn id="120" dur="1" fill="hold">
                                          <p:stCondLst>
                                            <p:cond delay="0"/>
                                          </p:stCondLst>
                                        </p:cTn>
                                        <p:tgtEl>
                                          <p:spTgt spid="68"/>
                                        </p:tgtEl>
                                        <p:attrNameLst>
                                          <p:attrName>style.visibility</p:attrName>
                                        </p:attrNameLst>
                                      </p:cBhvr>
                                      <p:to>
                                        <p:strVal val="visible"/>
                                      </p:to>
                                    </p:set>
                                    <p:animEffect transition="in" filter="fade">
                                      <p:cBhvr>
                                        <p:cTn id="121" dur="500"/>
                                        <p:tgtEl>
                                          <p:spTgt spid="68"/>
                                        </p:tgtEl>
                                      </p:cBhvr>
                                    </p:animEffect>
                                  </p:childTnLst>
                                </p:cTn>
                              </p:par>
                            </p:childTnLst>
                          </p:cTn>
                        </p:par>
                        <p:par>
                          <p:cTn id="122" fill="hold">
                            <p:stCondLst>
                              <p:cond delay="6000"/>
                            </p:stCondLst>
                            <p:childTnLst>
                              <p:par>
                                <p:cTn id="123" presetID="10" presetClass="entr" presetSubtype="0" fill="hold" nodeType="afterEffect">
                                  <p:stCondLst>
                                    <p:cond delay="0"/>
                                  </p:stCondLst>
                                  <p:childTnLst>
                                    <p:set>
                                      <p:cBhvr>
                                        <p:cTn id="124" dur="1" fill="hold">
                                          <p:stCondLst>
                                            <p:cond delay="0"/>
                                          </p:stCondLst>
                                        </p:cTn>
                                        <p:tgtEl>
                                          <p:spTgt spid="58"/>
                                        </p:tgtEl>
                                        <p:attrNameLst>
                                          <p:attrName>style.visibility</p:attrName>
                                        </p:attrNameLst>
                                      </p:cBhvr>
                                      <p:to>
                                        <p:strVal val="visible"/>
                                      </p:to>
                                    </p:set>
                                    <p:animEffect transition="in" filter="fade">
                                      <p:cBhvr>
                                        <p:cTn id="125" dur="500"/>
                                        <p:tgtEl>
                                          <p:spTgt spid="58"/>
                                        </p:tgtEl>
                                      </p:cBhvr>
                                    </p:animEffect>
                                  </p:childTnLst>
                                </p:cTn>
                              </p:par>
                            </p:childTnLst>
                          </p:cTn>
                        </p:par>
                        <p:par>
                          <p:cTn id="126" fill="hold">
                            <p:stCondLst>
                              <p:cond delay="6500"/>
                            </p:stCondLst>
                            <p:childTnLst>
                              <p:par>
                                <p:cTn id="127" presetID="10" presetClass="entr" presetSubtype="0" fill="hold" grpId="0" nodeType="afterEffect">
                                  <p:stCondLst>
                                    <p:cond delay="0"/>
                                  </p:stCondLst>
                                  <p:childTnLst>
                                    <p:set>
                                      <p:cBhvr>
                                        <p:cTn id="128" dur="1" fill="hold">
                                          <p:stCondLst>
                                            <p:cond delay="0"/>
                                          </p:stCondLst>
                                        </p:cTn>
                                        <p:tgtEl>
                                          <p:spTgt spid="73"/>
                                        </p:tgtEl>
                                        <p:attrNameLst>
                                          <p:attrName>style.visibility</p:attrName>
                                        </p:attrNameLst>
                                      </p:cBhvr>
                                      <p:to>
                                        <p:strVal val="visible"/>
                                      </p:to>
                                    </p:set>
                                    <p:animEffect transition="in" filter="fade">
                                      <p:cBhvr>
                                        <p:cTn id="129" dur="500"/>
                                        <p:tgtEl>
                                          <p:spTgt spid="73"/>
                                        </p:tgtEl>
                                      </p:cBhvr>
                                    </p:animEffect>
                                  </p:childTnLst>
                                </p:cTn>
                              </p:par>
                            </p:childTnLst>
                          </p:cTn>
                        </p:par>
                        <p:par>
                          <p:cTn id="130" fill="hold">
                            <p:stCondLst>
                              <p:cond delay="7000"/>
                            </p:stCondLst>
                            <p:childTnLst>
                              <p:par>
                                <p:cTn id="131" presetID="10" presetClass="entr" presetSubtype="0" fill="hold" nodeType="afterEffect">
                                  <p:stCondLst>
                                    <p:cond delay="0"/>
                                  </p:stCondLst>
                                  <p:childTnLst>
                                    <p:set>
                                      <p:cBhvr>
                                        <p:cTn id="132" dur="1" fill="hold">
                                          <p:stCondLst>
                                            <p:cond delay="0"/>
                                          </p:stCondLst>
                                        </p:cTn>
                                        <p:tgtEl>
                                          <p:spTgt spid="42"/>
                                        </p:tgtEl>
                                        <p:attrNameLst>
                                          <p:attrName>style.visibility</p:attrName>
                                        </p:attrNameLst>
                                      </p:cBhvr>
                                      <p:to>
                                        <p:strVal val="visible"/>
                                      </p:to>
                                    </p:set>
                                    <p:animEffect transition="in" filter="fade">
                                      <p:cBhvr>
                                        <p:cTn id="133" dur="500"/>
                                        <p:tgtEl>
                                          <p:spTgt spid="42"/>
                                        </p:tgtEl>
                                      </p:cBhvr>
                                    </p:animEffect>
                                  </p:childTnLst>
                                </p:cTn>
                              </p:par>
                            </p:childTnLst>
                          </p:cTn>
                        </p:par>
                        <p:par>
                          <p:cTn id="134" fill="hold">
                            <p:stCondLst>
                              <p:cond delay="7500"/>
                            </p:stCondLst>
                            <p:childTnLst>
                              <p:par>
                                <p:cTn id="135" presetID="10" presetClass="entr" presetSubtype="0" fill="hold" grpId="0" nodeType="afterEffect">
                                  <p:stCondLst>
                                    <p:cond delay="0"/>
                                  </p:stCondLst>
                                  <p:childTnLst>
                                    <p:set>
                                      <p:cBhvr>
                                        <p:cTn id="136" dur="1" fill="hold">
                                          <p:stCondLst>
                                            <p:cond delay="0"/>
                                          </p:stCondLst>
                                        </p:cTn>
                                        <p:tgtEl>
                                          <p:spTgt spid="50"/>
                                        </p:tgtEl>
                                        <p:attrNameLst>
                                          <p:attrName>style.visibility</p:attrName>
                                        </p:attrNameLst>
                                      </p:cBhvr>
                                      <p:to>
                                        <p:strVal val="visible"/>
                                      </p:to>
                                    </p:set>
                                    <p:animEffect transition="in" filter="fade">
                                      <p:cBhvr>
                                        <p:cTn id="137" dur="500"/>
                                        <p:tgtEl>
                                          <p:spTgt spid="50"/>
                                        </p:tgtEl>
                                      </p:cBhvr>
                                    </p:animEffect>
                                  </p:childTnLst>
                                </p:cTn>
                              </p:par>
                            </p:childTnLst>
                          </p:cTn>
                        </p:par>
                        <p:par>
                          <p:cTn id="138" fill="hold">
                            <p:stCondLst>
                              <p:cond delay="8000"/>
                            </p:stCondLst>
                            <p:childTnLst>
                              <p:par>
                                <p:cTn id="139" presetID="10" presetClass="entr" presetSubtype="0" fill="hold" nodeType="afterEffect">
                                  <p:stCondLst>
                                    <p:cond delay="0"/>
                                  </p:stCondLst>
                                  <p:childTnLst>
                                    <p:set>
                                      <p:cBhvr>
                                        <p:cTn id="140" dur="1" fill="hold">
                                          <p:stCondLst>
                                            <p:cond delay="0"/>
                                          </p:stCondLst>
                                        </p:cTn>
                                        <p:tgtEl>
                                          <p:spTgt spid="59"/>
                                        </p:tgtEl>
                                        <p:attrNameLst>
                                          <p:attrName>style.visibility</p:attrName>
                                        </p:attrNameLst>
                                      </p:cBhvr>
                                      <p:to>
                                        <p:strVal val="visible"/>
                                      </p:to>
                                    </p:set>
                                    <p:animEffect transition="in" filter="fade">
                                      <p:cBhvr>
                                        <p:cTn id="141" dur="500"/>
                                        <p:tgtEl>
                                          <p:spTgt spid="59"/>
                                        </p:tgtEl>
                                      </p:cBhvr>
                                    </p:animEffect>
                                  </p:childTnLst>
                                </p:cTn>
                              </p:par>
                            </p:childTnLst>
                          </p:cTn>
                        </p:par>
                        <p:par>
                          <p:cTn id="142" fill="hold">
                            <p:stCondLst>
                              <p:cond delay="8500"/>
                            </p:stCondLst>
                            <p:childTnLst>
                              <p:par>
                                <p:cTn id="143" presetID="10" presetClass="entr" presetSubtype="0" fill="hold" grpId="0" nodeType="afterEffect">
                                  <p:stCondLst>
                                    <p:cond delay="0"/>
                                  </p:stCondLst>
                                  <p:childTnLst>
                                    <p:set>
                                      <p:cBhvr>
                                        <p:cTn id="144" dur="1" fill="hold">
                                          <p:stCondLst>
                                            <p:cond delay="0"/>
                                          </p:stCondLst>
                                        </p:cTn>
                                        <p:tgtEl>
                                          <p:spTgt spid="74"/>
                                        </p:tgtEl>
                                        <p:attrNameLst>
                                          <p:attrName>style.visibility</p:attrName>
                                        </p:attrNameLst>
                                      </p:cBhvr>
                                      <p:to>
                                        <p:strVal val="visible"/>
                                      </p:to>
                                    </p:set>
                                    <p:animEffect transition="in" filter="fade">
                                      <p:cBhvr>
                                        <p:cTn id="145" dur="500"/>
                                        <p:tgtEl>
                                          <p:spTgt spid="74"/>
                                        </p:tgtEl>
                                      </p:cBhvr>
                                    </p:animEffect>
                                  </p:childTnLst>
                                </p:cTn>
                              </p:par>
                            </p:childTnLst>
                          </p:cTn>
                        </p:par>
                        <p:par>
                          <p:cTn id="146" fill="hold">
                            <p:stCondLst>
                              <p:cond delay="9000"/>
                            </p:stCondLst>
                            <p:childTnLst>
                              <p:par>
                                <p:cTn id="147" presetID="10" presetClass="entr" presetSubtype="0" fill="hold" nodeType="afterEffect">
                                  <p:stCondLst>
                                    <p:cond delay="0"/>
                                  </p:stCondLst>
                                  <p:childTnLst>
                                    <p:set>
                                      <p:cBhvr>
                                        <p:cTn id="148" dur="1" fill="hold">
                                          <p:stCondLst>
                                            <p:cond delay="0"/>
                                          </p:stCondLst>
                                        </p:cTn>
                                        <p:tgtEl>
                                          <p:spTgt spid="53"/>
                                        </p:tgtEl>
                                        <p:attrNameLst>
                                          <p:attrName>style.visibility</p:attrName>
                                        </p:attrNameLst>
                                      </p:cBhvr>
                                      <p:to>
                                        <p:strVal val="visible"/>
                                      </p:to>
                                    </p:set>
                                    <p:animEffect transition="in" filter="fade">
                                      <p:cBhvr>
                                        <p:cTn id="149" dur="500"/>
                                        <p:tgtEl>
                                          <p:spTgt spid="53"/>
                                        </p:tgtEl>
                                      </p:cBhvr>
                                    </p:animEffect>
                                  </p:childTnLst>
                                </p:cTn>
                              </p:par>
                            </p:childTnLst>
                          </p:cTn>
                        </p:par>
                        <p:par>
                          <p:cTn id="150" fill="hold">
                            <p:stCondLst>
                              <p:cond delay="9500"/>
                            </p:stCondLst>
                            <p:childTnLst>
                              <p:par>
                                <p:cTn id="151" presetID="10" presetClass="entr" presetSubtype="0" fill="hold" grpId="0" nodeType="afterEffect">
                                  <p:stCondLst>
                                    <p:cond delay="0"/>
                                  </p:stCondLst>
                                  <p:childTnLst>
                                    <p:set>
                                      <p:cBhvr>
                                        <p:cTn id="152" dur="1" fill="hold">
                                          <p:stCondLst>
                                            <p:cond delay="0"/>
                                          </p:stCondLst>
                                        </p:cTn>
                                        <p:tgtEl>
                                          <p:spTgt spid="69"/>
                                        </p:tgtEl>
                                        <p:attrNameLst>
                                          <p:attrName>style.visibility</p:attrName>
                                        </p:attrNameLst>
                                      </p:cBhvr>
                                      <p:to>
                                        <p:strVal val="visible"/>
                                      </p:to>
                                    </p:set>
                                    <p:animEffect transition="in" filter="fade">
                                      <p:cBhvr>
                                        <p:cTn id="153" dur="500"/>
                                        <p:tgtEl>
                                          <p:spTgt spid="69"/>
                                        </p:tgtEl>
                                      </p:cBhvr>
                                    </p:animEffect>
                                  </p:childTnLst>
                                </p:cTn>
                              </p:par>
                            </p:childTnLst>
                          </p:cTn>
                        </p:par>
                        <p:par>
                          <p:cTn id="154" fill="hold">
                            <p:stCondLst>
                              <p:cond delay="10000"/>
                            </p:stCondLst>
                            <p:childTnLst>
                              <p:par>
                                <p:cTn id="155" presetID="10" presetClass="entr" presetSubtype="0" fill="hold" nodeType="afterEffect">
                                  <p:stCondLst>
                                    <p:cond delay="0"/>
                                  </p:stCondLst>
                                  <p:childTnLst>
                                    <p:set>
                                      <p:cBhvr>
                                        <p:cTn id="156" dur="1" fill="hold">
                                          <p:stCondLst>
                                            <p:cond delay="0"/>
                                          </p:stCondLst>
                                        </p:cTn>
                                        <p:tgtEl>
                                          <p:spTgt spid="62"/>
                                        </p:tgtEl>
                                        <p:attrNameLst>
                                          <p:attrName>style.visibility</p:attrName>
                                        </p:attrNameLst>
                                      </p:cBhvr>
                                      <p:to>
                                        <p:strVal val="visible"/>
                                      </p:to>
                                    </p:set>
                                    <p:animEffect transition="in" filter="fade">
                                      <p:cBhvr>
                                        <p:cTn id="157" dur="500"/>
                                        <p:tgtEl>
                                          <p:spTgt spid="62"/>
                                        </p:tgtEl>
                                      </p:cBhvr>
                                    </p:animEffect>
                                  </p:childTnLst>
                                </p:cTn>
                              </p:par>
                            </p:childTnLst>
                          </p:cTn>
                        </p:par>
                        <p:par>
                          <p:cTn id="158" fill="hold">
                            <p:stCondLst>
                              <p:cond delay="10500"/>
                            </p:stCondLst>
                            <p:childTnLst>
                              <p:par>
                                <p:cTn id="159" presetID="10" presetClass="entr" presetSubtype="0" fill="hold" grpId="0" nodeType="afterEffect">
                                  <p:stCondLst>
                                    <p:cond delay="0"/>
                                  </p:stCondLst>
                                  <p:childTnLst>
                                    <p:set>
                                      <p:cBhvr>
                                        <p:cTn id="160" dur="1" fill="hold">
                                          <p:stCondLst>
                                            <p:cond delay="0"/>
                                          </p:stCondLst>
                                        </p:cTn>
                                        <p:tgtEl>
                                          <p:spTgt spid="75"/>
                                        </p:tgtEl>
                                        <p:attrNameLst>
                                          <p:attrName>style.visibility</p:attrName>
                                        </p:attrNameLst>
                                      </p:cBhvr>
                                      <p:to>
                                        <p:strVal val="visible"/>
                                      </p:to>
                                    </p:set>
                                    <p:animEffect transition="in" filter="fade">
                                      <p:cBhvr>
                                        <p:cTn id="161" dur="500"/>
                                        <p:tgtEl>
                                          <p:spTgt spid="75"/>
                                        </p:tgtEl>
                                      </p:cBhvr>
                                    </p:animEffect>
                                  </p:childTnLst>
                                </p:cTn>
                              </p:par>
                            </p:childTnLst>
                          </p:cTn>
                        </p:par>
                        <p:par>
                          <p:cTn id="162" fill="hold">
                            <p:stCondLst>
                              <p:cond delay="11000"/>
                            </p:stCondLst>
                            <p:childTnLst>
                              <p:par>
                                <p:cTn id="163" presetID="10" presetClass="entr" presetSubtype="0" fill="hold" nodeType="afterEffect">
                                  <p:stCondLst>
                                    <p:cond delay="0"/>
                                  </p:stCondLst>
                                  <p:childTnLst>
                                    <p:set>
                                      <p:cBhvr>
                                        <p:cTn id="164" dur="1" fill="hold">
                                          <p:stCondLst>
                                            <p:cond delay="0"/>
                                          </p:stCondLst>
                                        </p:cTn>
                                        <p:tgtEl>
                                          <p:spTgt spid="48"/>
                                        </p:tgtEl>
                                        <p:attrNameLst>
                                          <p:attrName>style.visibility</p:attrName>
                                        </p:attrNameLst>
                                      </p:cBhvr>
                                      <p:to>
                                        <p:strVal val="visible"/>
                                      </p:to>
                                    </p:set>
                                    <p:animEffect transition="in" filter="fade">
                                      <p:cBhvr>
                                        <p:cTn id="165" dur="500"/>
                                        <p:tgtEl>
                                          <p:spTgt spid="48"/>
                                        </p:tgtEl>
                                      </p:cBhvr>
                                    </p:animEffect>
                                  </p:childTnLst>
                                </p:cTn>
                              </p:par>
                            </p:childTnLst>
                          </p:cTn>
                        </p:par>
                        <p:par>
                          <p:cTn id="166" fill="hold">
                            <p:stCondLst>
                              <p:cond delay="11500"/>
                            </p:stCondLst>
                            <p:childTnLst>
                              <p:par>
                                <p:cTn id="167" presetID="10" presetClass="entr" presetSubtype="0" fill="hold" grpId="0" nodeType="afterEffect">
                                  <p:stCondLst>
                                    <p:cond delay="0"/>
                                  </p:stCondLst>
                                  <p:childTnLst>
                                    <p:set>
                                      <p:cBhvr>
                                        <p:cTn id="168" dur="1" fill="hold">
                                          <p:stCondLst>
                                            <p:cond delay="0"/>
                                          </p:stCondLst>
                                        </p:cTn>
                                        <p:tgtEl>
                                          <p:spTgt spid="66"/>
                                        </p:tgtEl>
                                        <p:attrNameLst>
                                          <p:attrName>style.visibility</p:attrName>
                                        </p:attrNameLst>
                                      </p:cBhvr>
                                      <p:to>
                                        <p:strVal val="visible"/>
                                      </p:to>
                                    </p:set>
                                    <p:animEffect transition="in" filter="fade">
                                      <p:cBhvr>
                                        <p:cTn id="169" dur="500"/>
                                        <p:tgtEl>
                                          <p:spTgt spid="66"/>
                                        </p:tgtEl>
                                      </p:cBhvr>
                                    </p:animEffect>
                                  </p:childTnLst>
                                </p:cTn>
                              </p:par>
                            </p:childTnLst>
                          </p:cTn>
                        </p:par>
                        <p:par>
                          <p:cTn id="170" fill="hold">
                            <p:stCondLst>
                              <p:cond delay="12000"/>
                            </p:stCondLst>
                            <p:childTnLst>
                              <p:par>
                                <p:cTn id="171" presetID="10" presetClass="entr" presetSubtype="0" fill="hold" nodeType="afterEffect">
                                  <p:stCondLst>
                                    <p:cond delay="0"/>
                                  </p:stCondLst>
                                  <p:childTnLst>
                                    <p:set>
                                      <p:cBhvr>
                                        <p:cTn id="172" dur="1" fill="hold">
                                          <p:stCondLst>
                                            <p:cond delay="0"/>
                                          </p:stCondLst>
                                        </p:cTn>
                                        <p:tgtEl>
                                          <p:spTgt spid="63"/>
                                        </p:tgtEl>
                                        <p:attrNameLst>
                                          <p:attrName>style.visibility</p:attrName>
                                        </p:attrNameLst>
                                      </p:cBhvr>
                                      <p:to>
                                        <p:strVal val="visible"/>
                                      </p:to>
                                    </p:set>
                                    <p:animEffect transition="in" filter="fade">
                                      <p:cBhvr>
                                        <p:cTn id="173" dur="500"/>
                                        <p:tgtEl>
                                          <p:spTgt spid="63"/>
                                        </p:tgtEl>
                                      </p:cBhvr>
                                    </p:animEffect>
                                  </p:childTnLst>
                                </p:cTn>
                              </p:par>
                            </p:childTnLst>
                          </p:cTn>
                        </p:par>
                        <p:par>
                          <p:cTn id="174" fill="hold">
                            <p:stCondLst>
                              <p:cond delay="12500"/>
                            </p:stCondLst>
                            <p:childTnLst>
                              <p:par>
                                <p:cTn id="175" presetID="10" presetClass="entr" presetSubtype="0" fill="hold" grpId="0" nodeType="afterEffect">
                                  <p:stCondLst>
                                    <p:cond delay="0"/>
                                  </p:stCondLst>
                                  <p:childTnLst>
                                    <p:set>
                                      <p:cBhvr>
                                        <p:cTn id="176" dur="1" fill="hold">
                                          <p:stCondLst>
                                            <p:cond delay="0"/>
                                          </p:stCondLst>
                                        </p:cTn>
                                        <p:tgtEl>
                                          <p:spTgt spid="77"/>
                                        </p:tgtEl>
                                        <p:attrNameLst>
                                          <p:attrName>style.visibility</p:attrName>
                                        </p:attrNameLst>
                                      </p:cBhvr>
                                      <p:to>
                                        <p:strVal val="visible"/>
                                      </p:to>
                                    </p:set>
                                    <p:animEffect transition="in" filter="fade">
                                      <p:cBhvr>
                                        <p:cTn id="177" dur="500"/>
                                        <p:tgtEl>
                                          <p:spTgt spid="77"/>
                                        </p:tgtEl>
                                      </p:cBhvr>
                                    </p:animEffect>
                                  </p:childTnLst>
                                </p:cTn>
                              </p:par>
                            </p:childTnLst>
                          </p:cTn>
                        </p:par>
                      </p:childTnLst>
                    </p:cTn>
                  </p:par>
                  <p:par>
                    <p:cTn id="178" fill="hold">
                      <p:stCondLst>
                        <p:cond delay="indefinite"/>
                      </p:stCondLst>
                      <p:childTnLst>
                        <p:par>
                          <p:cTn id="179" fill="hold">
                            <p:stCondLst>
                              <p:cond delay="0"/>
                            </p:stCondLst>
                            <p:childTnLst>
                              <p:par>
                                <p:cTn id="180" presetID="10" presetClass="entr" presetSubtype="0" fill="hold" nodeType="clickEffect">
                                  <p:stCondLst>
                                    <p:cond delay="0"/>
                                  </p:stCondLst>
                                  <p:childTnLst>
                                    <p:set>
                                      <p:cBhvr>
                                        <p:cTn id="181" dur="1" fill="hold">
                                          <p:stCondLst>
                                            <p:cond delay="0"/>
                                          </p:stCondLst>
                                        </p:cTn>
                                        <p:tgtEl>
                                          <p:spTgt spid="29"/>
                                        </p:tgtEl>
                                        <p:attrNameLst>
                                          <p:attrName>style.visibility</p:attrName>
                                        </p:attrNameLst>
                                      </p:cBhvr>
                                      <p:to>
                                        <p:strVal val="visible"/>
                                      </p:to>
                                    </p:set>
                                    <p:animEffect transition="in" filter="fade">
                                      <p:cBhvr>
                                        <p:cTn id="182" dur="3000"/>
                                        <p:tgtEl>
                                          <p:spTgt spid="29"/>
                                        </p:tgtEl>
                                      </p:cBhvr>
                                    </p:animEffect>
                                  </p:childTnLst>
                                  <p:subTnLst>
                                    <p:set>
                                      <p:cBhvr override="childStyle">
                                        <p:cTn dur="1" fill="hold" display="0" masterRel="sameClick" afterEffect="1">
                                          <p:stCondLst>
                                            <p:cond evt="end" delay="0">
                                              <p:tn val="180"/>
                                            </p:cond>
                                          </p:stCondLst>
                                        </p:cTn>
                                        <p:tgtEl>
                                          <p:spTgt spid="29"/>
                                        </p:tgtEl>
                                        <p:attrNameLst>
                                          <p:attrName>style.visibility</p:attrName>
                                        </p:attrNameLst>
                                      </p:cBhvr>
                                      <p:to>
                                        <p:strVal val="hidden"/>
                                      </p:to>
                                    </p:set>
                                  </p:subTnLst>
                                </p:cTn>
                              </p:par>
                            </p:childTnLst>
                          </p:cTn>
                        </p:par>
                        <p:par>
                          <p:cTn id="183" fill="hold">
                            <p:stCondLst>
                              <p:cond delay="3000"/>
                            </p:stCondLst>
                            <p:childTnLst>
                              <p:par>
                                <p:cTn id="184" presetID="10" presetClass="entr" presetSubtype="0" fill="hold" grpId="0" nodeType="afterEffect">
                                  <p:stCondLst>
                                    <p:cond delay="0"/>
                                  </p:stCondLst>
                                  <p:childTnLst>
                                    <p:set>
                                      <p:cBhvr>
                                        <p:cTn id="185" dur="1" fill="hold">
                                          <p:stCondLst>
                                            <p:cond delay="0"/>
                                          </p:stCondLst>
                                        </p:cTn>
                                        <p:tgtEl>
                                          <p:spTgt spid="11"/>
                                        </p:tgtEl>
                                        <p:attrNameLst>
                                          <p:attrName>style.visibility</p:attrName>
                                        </p:attrNameLst>
                                      </p:cBhvr>
                                      <p:to>
                                        <p:strVal val="visible"/>
                                      </p:to>
                                    </p:set>
                                    <p:animEffect transition="in" filter="fade">
                                      <p:cBhvr>
                                        <p:cTn id="186" dur="500"/>
                                        <p:tgtEl>
                                          <p:spTgt spid="11"/>
                                        </p:tgtEl>
                                      </p:cBhvr>
                                    </p:animEffect>
                                  </p:childTnLst>
                                </p:cTn>
                              </p:par>
                            </p:childTnLst>
                          </p:cTn>
                        </p:par>
                      </p:childTnLst>
                    </p:cTn>
                  </p:par>
                  <p:par>
                    <p:cTn id="187" fill="hold">
                      <p:stCondLst>
                        <p:cond delay="indefinite"/>
                      </p:stCondLst>
                      <p:childTnLst>
                        <p:par>
                          <p:cTn id="188" fill="hold">
                            <p:stCondLst>
                              <p:cond delay="0"/>
                            </p:stCondLst>
                            <p:childTnLst>
                              <p:par>
                                <p:cTn id="189" presetID="10" presetClass="entr" presetSubtype="0" fill="hold" nodeType="clickEffect">
                                  <p:stCondLst>
                                    <p:cond delay="0"/>
                                  </p:stCondLst>
                                  <p:childTnLst>
                                    <p:set>
                                      <p:cBhvr>
                                        <p:cTn id="190" dur="1" fill="hold">
                                          <p:stCondLst>
                                            <p:cond delay="0"/>
                                          </p:stCondLst>
                                        </p:cTn>
                                        <p:tgtEl>
                                          <p:spTgt spid="85"/>
                                        </p:tgtEl>
                                        <p:attrNameLst>
                                          <p:attrName>style.visibility</p:attrName>
                                        </p:attrNameLst>
                                      </p:cBhvr>
                                      <p:to>
                                        <p:strVal val="visible"/>
                                      </p:to>
                                    </p:set>
                                    <p:animEffect transition="in" filter="fade">
                                      <p:cBhvr>
                                        <p:cTn id="191" dur="3000"/>
                                        <p:tgtEl>
                                          <p:spTgt spid="85"/>
                                        </p:tgtEl>
                                      </p:cBhvr>
                                    </p:animEffect>
                                  </p:childTnLst>
                                  <p:subTnLst>
                                    <p:set>
                                      <p:cBhvr override="childStyle">
                                        <p:cTn dur="1" fill="hold" display="0" masterRel="sameClick" afterEffect="1">
                                          <p:stCondLst>
                                            <p:cond evt="end" delay="0">
                                              <p:tn val="189"/>
                                            </p:cond>
                                          </p:stCondLst>
                                        </p:cTn>
                                        <p:tgtEl>
                                          <p:spTgt spid="85"/>
                                        </p:tgtEl>
                                        <p:attrNameLst>
                                          <p:attrName>style.visibility</p:attrName>
                                        </p:attrNameLst>
                                      </p:cBhvr>
                                      <p:to>
                                        <p:strVal val="hidden"/>
                                      </p:to>
                                    </p:set>
                                  </p:subTnLst>
                                </p:cTn>
                              </p:par>
                            </p:childTnLst>
                          </p:cTn>
                        </p:par>
                        <p:par>
                          <p:cTn id="192" fill="hold">
                            <p:stCondLst>
                              <p:cond delay="3000"/>
                            </p:stCondLst>
                            <p:childTnLst>
                              <p:par>
                                <p:cTn id="193" presetID="10" presetClass="entr" presetSubtype="0" fill="hold" grpId="0" nodeType="afterEffect">
                                  <p:stCondLst>
                                    <p:cond delay="0"/>
                                  </p:stCondLst>
                                  <p:childTnLst>
                                    <p:set>
                                      <p:cBhvr>
                                        <p:cTn id="194" dur="1" fill="hold">
                                          <p:stCondLst>
                                            <p:cond delay="0"/>
                                          </p:stCondLst>
                                        </p:cTn>
                                        <p:tgtEl>
                                          <p:spTgt spid="86"/>
                                        </p:tgtEl>
                                        <p:attrNameLst>
                                          <p:attrName>style.visibility</p:attrName>
                                        </p:attrNameLst>
                                      </p:cBhvr>
                                      <p:to>
                                        <p:strVal val="visible"/>
                                      </p:to>
                                    </p:set>
                                    <p:animEffect transition="in" filter="fade">
                                      <p:cBhvr>
                                        <p:cTn id="195" dur="500"/>
                                        <p:tgtEl>
                                          <p:spTgt spid="86"/>
                                        </p:tgtEl>
                                      </p:cBhvr>
                                    </p:animEffect>
                                  </p:childTnLst>
                                </p:cTn>
                              </p:par>
                            </p:childTnLst>
                          </p:cTn>
                        </p:par>
                      </p:childTnLst>
                    </p:cTn>
                  </p:par>
                  <p:par>
                    <p:cTn id="196" fill="hold">
                      <p:stCondLst>
                        <p:cond delay="indefinite"/>
                      </p:stCondLst>
                      <p:childTnLst>
                        <p:par>
                          <p:cTn id="197" fill="hold">
                            <p:stCondLst>
                              <p:cond delay="0"/>
                            </p:stCondLst>
                            <p:childTnLst>
                              <p:par>
                                <p:cTn id="198" presetID="10" presetClass="entr" presetSubtype="0" fill="hold" grpId="0" nodeType="clickEffect">
                                  <p:stCondLst>
                                    <p:cond delay="0"/>
                                  </p:stCondLst>
                                  <p:childTnLst>
                                    <p:set>
                                      <p:cBhvr>
                                        <p:cTn id="199" dur="1" fill="hold">
                                          <p:stCondLst>
                                            <p:cond delay="0"/>
                                          </p:stCondLst>
                                        </p:cTn>
                                        <p:tgtEl>
                                          <p:spTgt spid="87"/>
                                        </p:tgtEl>
                                        <p:attrNameLst>
                                          <p:attrName>style.visibility</p:attrName>
                                        </p:attrNameLst>
                                      </p:cBhvr>
                                      <p:to>
                                        <p:strVal val="visible"/>
                                      </p:to>
                                    </p:set>
                                    <p:animEffect transition="in" filter="fade">
                                      <p:cBhvr>
                                        <p:cTn id="200" dur="500"/>
                                        <p:tgtEl>
                                          <p:spTgt spid="87"/>
                                        </p:tgtEl>
                                      </p:cBhvr>
                                    </p:animEffect>
                                  </p:childTnLst>
                                  <p:subTnLst>
                                    <p:set>
                                      <p:cBhvr override="childStyle">
                                        <p:cTn dur="1" fill="hold" display="0" masterRel="nextClick" afterEffect="1"/>
                                        <p:tgtEl>
                                          <p:spTgt spid="87"/>
                                        </p:tgtEl>
                                        <p:attrNameLst>
                                          <p:attrName>style.visibility</p:attrName>
                                        </p:attrNameLst>
                                      </p:cBhvr>
                                      <p:to>
                                        <p:strVal val="hidden"/>
                                      </p:to>
                                    </p:set>
                                  </p:subTnLst>
                                </p:cTn>
                              </p:par>
                              <p:par>
                                <p:cTn id="201" presetID="1" presetClass="entr" presetSubtype="0" fill="hold" grpId="0" nodeType="withEffect">
                                  <p:stCondLst>
                                    <p:cond delay="0"/>
                                  </p:stCondLst>
                                  <p:childTnLst>
                                    <p:set>
                                      <p:cBhvr>
                                        <p:cTn id="202" dur="1" fill="hold">
                                          <p:stCondLst>
                                            <p:cond delay="0"/>
                                          </p:stCondLst>
                                        </p:cTn>
                                        <p:tgtEl>
                                          <p:spTgt spid="88"/>
                                        </p:tgtEl>
                                        <p:attrNameLst>
                                          <p:attrName>style.visibility</p:attrName>
                                        </p:attrNameLst>
                                      </p:cBhvr>
                                      <p:to>
                                        <p:strVal val="visible"/>
                                      </p:to>
                                    </p:set>
                                  </p:childTnLst>
                                  <p:subTnLst>
                                    <p:set>
                                      <p:cBhvr override="childStyle">
                                        <p:cTn dur="1" fill="hold" display="0" masterRel="nextClick" afterEffect="1"/>
                                        <p:tgtEl>
                                          <p:spTgt spid="88"/>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0" animBg="1"/>
      <p:bldP spid="20" grpId="0" animBg="1"/>
      <p:bldP spid="11" grpId="0"/>
      <p:bldP spid="12" grpId="0" animBg="1"/>
      <p:bldP spid="13" grpId="0" animBg="1"/>
      <p:bldP spid="32" grpId="0" animBg="1"/>
      <p:bldP spid="33" grpId="0"/>
      <p:bldP spid="34" grpId="0"/>
      <p:bldP spid="37" grpId="0"/>
      <p:bldP spid="49" grpId="0"/>
      <p:bldP spid="50" grpId="0"/>
      <p:bldP spid="66" grpId="0"/>
      <p:bldP spid="67" grpId="0"/>
      <p:bldP spid="68" grpId="0"/>
      <p:bldP spid="69" grpId="0"/>
      <p:bldP spid="70" grpId="0"/>
      <p:bldP spid="71" grpId="0"/>
      <p:bldP spid="72" grpId="0"/>
      <p:bldP spid="73" grpId="0"/>
      <p:bldP spid="74" grpId="0"/>
      <p:bldP spid="75" grpId="0"/>
      <p:bldP spid="77" grpId="0"/>
      <p:bldP spid="84" grpId="0"/>
      <p:bldP spid="86" grpId="0"/>
      <p:bldP spid="87" grpId="0" animBg="1"/>
      <p:bldP spid="8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57250" y="1703338"/>
            <a:ext cx="7429500" cy="2308324"/>
          </a:xfrm>
          <a:prstGeom prst="rect">
            <a:avLst/>
          </a:prstGeom>
          <a:noFill/>
        </p:spPr>
        <p:txBody>
          <a:bodyPr>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have learned </a:t>
            </a:r>
            <a:r>
              <a:rPr lang="en-US" sz="3600" dirty="0">
                <a:solidFill>
                  <a:schemeClr val="accent5"/>
                </a:solidFill>
                <a:latin typeface="Orly's Font 2" pitchFamily="66" charset="0"/>
                <a:ea typeface="Verdana" pitchFamily="34" charset="0"/>
                <a:cs typeface="Verdana" pitchFamily="34" charset="0"/>
              </a:rPr>
              <a:t>how to show measurement data </a:t>
            </a:r>
            <a:r>
              <a:rPr lang="en-US" sz="3600" dirty="0">
                <a:solidFill>
                  <a:schemeClr val="accent1"/>
                </a:solidFill>
                <a:latin typeface="Orly's Font 2" pitchFamily="66" charset="0"/>
                <a:ea typeface="Verdana" pitchFamily="34" charset="0"/>
                <a:cs typeface="Verdana" pitchFamily="34" charset="0"/>
              </a:rPr>
              <a:t>by making a line plot. </a:t>
            </a:r>
          </a:p>
        </p:txBody>
      </p:sp>
    </p:spTree>
    <p:extLst>
      <p:ext uri="{BB962C8B-B14F-4D97-AF65-F5344CB8AC3E}">
        <p14:creationId xmlns:p14="http://schemas.microsoft.com/office/powerpoint/2010/main" val="183297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Theme">
  <a:themeElements>
    <a:clrScheme name="Learn Zillion">
      <a:dk1>
        <a:sysClr val="windowText" lastClr="000000"/>
      </a:dk1>
      <a:lt1>
        <a:sysClr val="window" lastClr="FFFFFF"/>
      </a:lt1>
      <a:dk2>
        <a:srgbClr val="7F7F7F"/>
      </a:dk2>
      <a:lt2>
        <a:srgbClr val="BFBFBF"/>
      </a:lt2>
      <a:accent1>
        <a:srgbClr val="0078AE"/>
      </a:accent1>
      <a:accent2>
        <a:srgbClr val="00BCE4"/>
      </a:accent2>
      <a:accent3>
        <a:srgbClr val="E86D1F"/>
      </a:accent3>
      <a:accent4>
        <a:srgbClr val="FFD200"/>
      </a:accent4>
      <a:accent5>
        <a:srgbClr val="5E9732"/>
      </a:accent5>
      <a:accent6>
        <a:srgbClr val="8DC63F"/>
      </a:accent6>
      <a:hlink>
        <a:srgbClr val="000000"/>
      </a:hlink>
      <a:folHlink>
        <a:srgbClr val="000000"/>
      </a:folHlink>
    </a:clrScheme>
    <a:fontScheme name="Learn Zillion">
      <a:majorFont>
        <a:latin typeface="Verdana"/>
        <a:ea typeface=""/>
        <a:cs typeface=""/>
      </a:majorFont>
      <a:minorFont>
        <a:latin typeface="Verdana"/>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38100">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800" dirty="0" smtClean="0">
            <a:latin typeface="Orly's Font" pitchFamily="66" charset="0"/>
            <a:ea typeface="Verdana" pitchFamily="34" charset="0"/>
            <a:cs typeface="Verdan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5881</TotalTime>
  <Words>404</Words>
  <Application>Microsoft Office PowerPoint</Application>
  <PresentationFormat>On-screen Show (16:10)</PresentationFormat>
  <Paragraphs>128</Paragraphs>
  <Slides>8</Slides>
  <Notes>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8</vt:i4>
      </vt:variant>
    </vt:vector>
  </HeadingPairs>
  <TitlesOfParts>
    <vt:vector size="16" baseType="lpstr">
      <vt:lpstr>Arial</vt:lpstr>
      <vt:lpstr>Courier New</vt:lpstr>
      <vt:lpstr>Wingdings</vt:lpstr>
      <vt:lpstr>Times New Roman</vt:lpstr>
      <vt:lpstr>Orly's Font 2</vt:lpstr>
      <vt:lpstr>Calibri</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TM2-1</dc:creator>
  <cp:lastModifiedBy>laptop</cp:lastModifiedBy>
  <cp:revision>282</cp:revision>
  <dcterms:created xsi:type="dcterms:W3CDTF">2011-06-12T17:04:43Z</dcterms:created>
  <dcterms:modified xsi:type="dcterms:W3CDTF">2015-06-07T14:14:04Z</dcterms:modified>
</cp:coreProperties>
</file>